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0"/>
  </p:notesMasterIdLst>
  <p:sldIdLst>
    <p:sldId id="258" r:id="rId5"/>
    <p:sldId id="260" r:id="rId6"/>
    <p:sldId id="338" r:id="rId7"/>
    <p:sldId id="396" r:id="rId8"/>
    <p:sldId id="397" r:id="rId9"/>
    <p:sldId id="398" r:id="rId10"/>
    <p:sldId id="431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330" r:id="rId19"/>
    <p:sldId id="331" r:id="rId20"/>
    <p:sldId id="339" r:id="rId21"/>
    <p:sldId id="365" r:id="rId22"/>
    <p:sldId id="427" r:id="rId23"/>
    <p:sldId id="284" r:id="rId24"/>
    <p:sldId id="285" r:id="rId25"/>
    <p:sldId id="286" r:id="rId26"/>
    <p:sldId id="287" r:id="rId27"/>
    <p:sldId id="288" r:id="rId28"/>
    <p:sldId id="366" r:id="rId29"/>
    <p:sldId id="367" r:id="rId30"/>
    <p:sldId id="291" r:id="rId31"/>
    <p:sldId id="444" r:id="rId32"/>
    <p:sldId id="445" r:id="rId33"/>
    <p:sldId id="446" r:id="rId34"/>
    <p:sldId id="447" r:id="rId35"/>
    <p:sldId id="448" r:id="rId36"/>
    <p:sldId id="449" r:id="rId37"/>
    <p:sldId id="450" r:id="rId38"/>
    <p:sldId id="451" r:id="rId39"/>
    <p:sldId id="452" r:id="rId40"/>
    <p:sldId id="453" r:id="rId41"/>
    <p:sldId id="454" r:id="rId42"/>
    <p:sldId id="455" r:id="rId43"/>
    <p:sldId id="304" r:id="rId44"/>
    <p:sldId id="456" r:id="rId45"/>
    <p:sldId id="457" r:id="rId46"/>
    <p:sldId id="308" r:id="rId47"/>
    <p:sldId id="435" r:id="rId48"/>
    <p:sldId id="323" r:id="rId49"/>
    <p:sldId id="443" r:id="rId50"/>
    <p:sldId id="430" r:id="rId51"/>
    <p:sldId id="325" r:id="rId52"/>
    <p:sldId id="432" r:id="rId53"/>
    <p:sldId id="433" r:id="rId54"/>
    <p:sldId id="434" r:id="rId55"/>
    <p:sldId id="335" r:id="rId56"/>
    <p:sldId id="352" r:id="rId57"/>
    <p:sldId id="353" r:id="rId58"/>
    <p:sldId id="26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35" userDrawn="1">
          <p15:clr>
            <a:srgbClr val="A4A3A4"/>
          </p15:clr>
        </p15:guide>
        <p15:guide id="2" pos="257" userDrawn="1">
          <p15:clr>
            <a:srgbClr val="A4A3A4"/>
          </p15:clr>
        </p15:guide>
        <p15:guide id="3" orient="horz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 de Microsoft Office" initials="UdMO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86"/>
    <a:srgbClr val="404040"/>
    <a:srgbClr val="008000"/>
    <a:srgbClr val="6FFB37"/>
    <a:srgbClr val="658D1B"/>
    <a:srgbClr val="612141"/>
    <a:srgbClr val="EDC9DB"/>
    <a:srgbClr val="E6F5CB"/>
    <a:srgbClr val="00468D"/>
    <a:srgbClr val="D1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44" autoAdjust="0"/>
    <p:restoredTop sz="95064" autoAdjust="0"/>
  </p:normalViewPr>
  <p:slideViewPr>
    <p:cSldViewPr snapToGrid="0">
      <p:cViewPr varScale="1">
        <p:scale>
          <a:sx n="74" d="100"/>
          <a:sy n="74" d="100"/>
        </p:scale>
        <p:origin x="348" y="72"/>
      </p:cViewPr>
      <p:guideLst>
        <p:guide orient="horz" pos="3135"/>
        <p:guide pos="257"/>
        <p:guide orient="horz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2A74A-57F9-442B-A443-93B8056B2284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0CB4B-11DD-4E3B-9D67-16E04AB5F1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97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95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60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21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42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78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92FE3B-D2F4-41A0-9085-D45D3FEE3C88}" type="slidenum">
              <a:rPr lang="en-US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1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64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Aca</a:t>
            </a:r>
            <a:r>
              <a:rPr lang="es-ES" dirty="0"/>
              <a:t> no se si te parece dejarlo así según lo pautado en los </a:t>
            </a:r>
            <a:r>
              <a:rPr lang="es-ES" dirty="0" err="1"/>
              <a:t>layouts</a:t>
            </a:r>
            <a:r>
              <a:rPr lang="es-ES" dirty="0"/>
              <a:t> propuestos o lo rearmo</a:t>
            </a:r>
            <a:r>
              <a:rPr lang="es-ES" baseline="0" dirty="0"/>
              <a:t> de forma diferente?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31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Cambiar foto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6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Mantengo la escala con este formato?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73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0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6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4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26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95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2477192"/>
            <a:ext cx="5441034" cy="368738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2477192"/>
            <a:ext cx="5441034" cy="368738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2248592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3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224501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3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851265"/>
            <a:ext cx="5448301" cy="31494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851265"/>
            <a:ext cx="5448301" cy="311265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282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99803" y="2363372"/>
            <a:ext cx="8340184" cy="3637378"/>
          </a:xfrm>
        </p:spPr>
        <p:txBody>
          <a:bodyPr>
            <a:normAutofit/>
          </a:bodyPr>
          <a:lstStyle>
            <a:lvl1pPr marL="114300" marR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aseline="0"/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  <a:latin typeface="Graphik Medium" charset="0"/>
                <a:ea typeface="Graphik Medium" charset="0"/>
                <a:cs typeface="Graphik Medium" charset="0"/>
              </a:rPr>
              <a:t>“Insert a large, paragraph length quote here. Edit line spacing to 1 and hanging indent to 0.35. Keep content centered regardless of size.”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1670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87472" y="1028700"/>
            <a:ext cx="6951603" cy="2171700"/>
          </a:xfrm>
          <a:prstGeom prst="rect">
            <a:avLst/>
          </a:prstGeom>
        </p:spPr>
        <p:txBody>
          <a:bodyPr/>
          <a:lstStyle>
            <a:lvl1pPr marL="114300" marR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solidFill>
                  <a:srgbClr val="50545E"/>
                </a:solidFill>
                <a:latin typeface="+mj-lt"/>
                <a:ea typeface="Graphik Light" charset="0"/>
                <a:cs typeface="Graphik Light" charset="0"/>
              </a:defRPr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“Insert quote into this text box. This is only sample text, it must be replaced with an actual quote.”</a:t>
            </a:r>
          </a:p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7620099" y="1028700"/>
            <a:ext cx="4305580" cy="2171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067233" y="3505200"/>
            <a:ext cx="6858447" cy="2171700"/>
          </a:xfrm>
          <a:prstGeom prst="rect">
            <a:avLst/>
          </a:prstGeom>
        </p:spPr>
        <p:txBody>
          <a:bodyPr/>
          <a:lstStyle>
            <a:lvl1pPr>
              <a:defRPr sz="2400" b="0" i="0" baseline="0">
                <a:solidFill>
                  <a:srgbClr val="50545E"/>
                </a:solidFill>
                <a:latin typeface="+mj-lt"/>
                <a:ea typeface="Graphik Light" charset="0"/>
                <a:cs typeface="Graphik Light" charset="0"/>
              </a:defRPr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“Insert quote into this text box. This is only sample text, it must be replaced with an actual quote.”</a:t>
            </a:r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287472" y="3505200"/>
            <a:ext cx="4398737" cy="2171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2646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 spc="3" dirty="0">
                <a:solidFill>
                  <a:schemeClr val="tx2"/>
                </a:solidFill>
                <a:ea typeface="ヒラギノ角ゴ ProN W3" charset="-128"/>
              </a:rPr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66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01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956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438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757" y="71041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0818" y="710418"/>
            <a:ext cx="6943164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7757" y="231061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02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25" y="780757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47090" y="780757"/>
            <a:ext cx="6971298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1825" y="2380957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28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8" y="1492"/>
            <a:ext cx="12190498" cy="68565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418" y="1160463"/>
            <a:ext cx="5613009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418" y="3640138"/>
            <a:ext cx="5613009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476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1227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648" y="1"/>
            <a:ext cx="12192000" cy="6858000"/>
          </a:xfrm>
          <a:prstGeom prst="rect">
            <a:avLst/>
          </a:prstGeom>
        </p:spPr>
      </p:pic>
      <p:sp>
        <p:nvSpPr>
          <p:cNvPr id="1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53727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  <a:p>
            <a:r>
              <a:rPr lang="en-US" dirty="0"/>
              <a:t>Insert Background Image behind gradient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9235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6965" y="1107875"/>
            <a:ext cx="5256628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66966" y="3587550"/>
            <a:ext cx="5256628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77976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:\Argentina\Marketing\8. Fotos\Banco de Imágenes\En alta\OBDR7X0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12187464" cy="685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074" y="1068063"/>
            <a:ext cx="5256628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074" y="3602038"/>
            <a:ext cx="5256628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260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29" y="-7174"/>
            <a:ext cx="12205549" cy="6865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0617" y="-2"/>
            <a:ext cx="12216264" cy="68716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pc="3" dirty="0">
                <a:ea typeface="ヒラギノ角ゴ ProN W3" charset="-128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637413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5339" y="1624406"/>
            <a:ext cx="4792981" cy="432935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812800" y="62547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19840" y="6305551"/>
            <a:ext cx="501227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15339" y="743047"/>
            <a:ext cx="8328660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815339" y="298222"/>
            <a:ext cx="8328660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style</a:t>
            </a:r>
            <a:endParaRPr lang="es-AR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31371" y="667741"/>
            <a:ext cx="192021" cy="5465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8824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707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oxes_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5999" y="1454149"/>
            <a:ext cx="5448301" cy="4546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1454149"/>
            <a:ext cx="5448301" cy="4546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159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_Fancy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421" y="1454148"/>
            <a:ext cx="5441999" cy="4546600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095999" y="1454148"/>
            <a:ext cx="5441999" cy="4546600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928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grey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tx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tx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13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86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1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1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9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Yellow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4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4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83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421" y="1454150"/>
            <a:ext cx="11744566" cy="454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389" y="6356349"/>
            <a:ext cx="5296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pc="3" dirty="0">
                <a:solidFill>
                  <a:schemeClr val="tx2"/>
                </a:solidFill>
                <a:ea typeface="ヒラギノ角ゴ ProN W3" charset="-128"/>
              </a:rPr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58549" y="6356350"/>
            <a:ext cx="7814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‹Nº›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536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58" r:id="rId3"/>
    <p:sldLayoutId id="2147483660" r:id="rId4"/>
    <p:sldLayoutId id="2147483661" r:id="rId5"/>
    <p:sldLayoutId id="2147483662" r:id="rId6"/>
    <p:sldLayoutId id="2147483663" r:id="rId7"/>
    <p:sldLayoutId id="2147483665" r:id="rId8"/>
    <p:sldLayoutId id="2147483664" r:id="rId9"/>
    <p:sldLayoutId id="2147483666" r:id="rId10"/>
    <p:sldLayoutId id="2147483667" r:id="rId11"/>
    <p:sldLayoutId id="2147483668" r:id="rId12"/>
    <p:sldLayoutId id="2147483649" r:id="rId13"/>
    <p:sldLayoutId id="2147483651" r:id="rId14"/>
    <p:sldLayoutId id="2147483654" r:id="rId15"/>
    <p:sldLayoutId id="2147483655" r:id="rId16"/>
    <p:sldLayoutId id="2147483656" r:id="rId17"/>
    <p:sldLayoutId id="2147483657" r:id="rId18"/>
    <p:sldLayoutId id="2147483672" r:id="rId19"/>
    <p:sldLayoutId id="2147483669" r:id="rId20"/>
    <p:sldLayoutId id="2147483671" r:id="rId21"/>
    <p:sldLayoutId id="2147483673" r:id="rId22"/>
    <p:sldLayoutId id="2147483670" r:id="rId23"/>
    <p:sldLayoutId id="2147483674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hyperlink" Target="https://www.facebook.com/GreatPlacetoWorkArgentina?ref=hl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www.youtube.com/user/greatplacetoworkarg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s://twitter.com/GPTW_Argentina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28" y="1390919"/>
            <a:ext cx="9966008" cy="1410170"/>
          </a:xfrm>
        </p:spPr>
        <p:txBody>
          <a:bodyPr>
            <a:normAutofit/>
          </a:bodyPr>
          <a:lstStyle/>
          <a:p>
            <a:pPr algn="l"/>
            <a:r>
              <a:rPr lang="es-AR" sz="4000" dirty="0">
                <a:latin typeface="HelveticaNeueLT Std" pitchFamily="34" charset="0"/>
              </a:rPr>
              <a:t>Informe de Resultados Trust </a:t>
            </a:r>
            <a:r>
              <a:rPr lang="en-US" sz="4000" dirty="0">
                <a:latin typeface="HelveticaNeueLT Std" pitchFamily="34" charset="0"/>
              </a:rPr>
              <a:t>Index</a:t>
            </a:r>
            <a:r>
              <a:rPr lang="es-AR" sz="4000" baseline="30000" dirty="0">
                <a:latin typeface="HelveticaNeueLT Std" pitchFamily="34" charset="0"/>
              </a:rPr>
              <a:t>©</a:t>
            </a:r>
            <a:endParaRPr lang="es-A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30" y="2777252"/>
            <a:ext cx="11362103" cy="688608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05026" y="296214"/>
            <a:ext cx="1165107" cy="1171979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5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Hasta 250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6" name="Table 14"/>
          <p:cNvGraphicFramePr>
            <a:graphicFrameLocks noGrp="1"/>
          </p:cNvGraphicFramePr>
          <p:nvPr>
            <p:extLst/>
          </p:nvPr>
        </p:nvGraphicFramePr>
        <p:xfrm>
          <a:off x="355503" y="1124106"/>
          <a:ext cx="11471564" cy="5311150"/>
        </p:xfrm>
        <a:graphic>
          <a:graphicData uri="http://schemas.openxmlformats.org/drawingml/2006/table">
            <a:tbl>
              <a:tblPr/>
              <a:tblGrid>
                <a:gridCol w="10334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071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789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7520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179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7181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de internet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Tarjeta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Cencosud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154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Bristol-Myers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Squibb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Belatrix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-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Assurant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Solutions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Seguros especializados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Dell EMC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Organización sin fines de lucro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Conexia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-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2880413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EIDICO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Construcción, Infraestructura y Bienes Raíces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4622023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FyO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Agricultura, Silvicultura y Pesca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6685645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Viajes 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Agencias de viaje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0394903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Iké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Asistencia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profesionales// Externalización de procesos de negocio/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Call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centers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2877457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Cibic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Laboratorios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Cuidado de la Salud// Servicio de atención residencial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296795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Edenred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Externalización de procesos de negocio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 Servicios América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 -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APDES La Plata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Educación y Formación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9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Benchmark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0" y="1928984"/>
            <a:ext cx="5760000" cy="434161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042" y="1941684"/>
            <a:ext cx="5760000" cy="4114398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08280" y="6008984"/>
            <a:ext cx="2382319" cy="523220"/>
            <a:chOff x="751656" y="6183510"/>
            <a:chExt cx="2382319" cy="523220"/>
          </a:xfrm>
        </p:grpSpPr>
        <p:sp>
          <p:nvSpPr>
            <p:cNvPr id="13" name="CuadroTexto 12"/>
            <p:cNvSpPr txBox="1"/>
            <p:nvPr/>
          </p:nvSpPr>
          <p:spPr>
            <a:xfrm>
              <a:off x="1030514" y="6183510"/>
              <a:ext cx="210346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s-AR" sz="1400" i="1" dirty="0"/>
                <a:t>Mejores: círculo exterior</a:t>
              </a:r>
            </a:p>
            <a:p>
              <a:pPr algn="l"/>
              <a:r>
                <a:rPr lang="es-AR" sz="1400" i="1" dirty="0"/>
                <a:t>Mercado: círculo interior</a:t>
              </a: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758910" y="6241566"/>
              <a:ext cx="271604" cy="174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751656" y="6452022"/>
              <a:ext cx="271604" cy="174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93192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 del 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40" y="2218052"/>
            <a:ext cx="5760000" cy="40550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822" y="1930724"/>
            <a:ext cx="5760000" cy="4408282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08280" y="6008984"/>
            <a:ext cx="2382319" cy="523220"/>
            <a:chOff x="751656" y="6183510"/>
            <a:chExt cx="2382319" cy="523220"/>
          </a:xfrm>
        </p:grpSpPr>
        <p:sp>
          <p:nvSpPr>
            <p:cNvPr id="13" name="CuadroTexto 12"/>
            <p:cNvSpPr txBox="1"/>
            <p:nvPr/>
          </p:nvSpPr>
          <p:spPr>
            <a:xfrm>
              <a:off x="1030514" y="6183510"/>
              <a:ext cx="210346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s-AR" sz="1400" i="1" dirty="0"/>
                <a:t>Mejores: círculo exterior</a:t>
              </a:r>
            </a:p>
            <a:p>
              <a:pPr algn="l"/>
              <a:r>
                <a:rPr lang="es-AR" sz="1400" i="1" dirty="0"/>
                <a:t>Mercado: círculo interior</a:t>
              </a: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758910" y="6241566"/>
              <a:ext cx="271604" cy="174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751656" y="6452022"/>
              <a:ext cx="271604" cy="174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628717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Benchmark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9" y="1809248"/>
            <a:ext cx="5760000" cy="459952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62" y="2011263"/>
            <a:ext cx="5760000" cy="4195497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08280" y="6008984"/>
            <a:ext cx="2382319" cy="523220"/>
            <a:chOff x="751656" y="6183510"/>
            <a:chExt cx="2382319" cy="523220"/>
          </a:xfrm>
        </p:grpSpPr>
        <p:sp>
          <p:nvSpPr>
            <p:cNvPr id="13" name="CuadroTexto 12"/>
            <p:cNvSpPr txBox="1"/>
            <p:nvPr/>
          </p:nvSpPr>
          <p:spPr>
            <a:xfrm>
              <a:off x="1030514" y="6183510"/>
              <a:ext cx="210346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s-AR" sz="1400" i="1" dirty="0"/>
                <a:t>Mejores: círculo exterior</a:t>
              </a:r>
            </a:p>
            <a:p>
              <a:pPr algn="l"/>
              <a:r>
                <a:rPr lang="es-AR" sz="1400" i="1" dirty="0"/>
                <a:t>Mercado: círculo interior</a:t>
              </a: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758910" y="6241566"/>
              <a:ext cx="271604" cy="174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751656" y="6452022"/>
              <a:ext cx="271604" cy="174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238934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 del 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421" y="115888"/>
            <a:ext cx="11248879" cy="418700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89" y="1797432"/>
            <a:ext cx="6480000" cy="4239518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508280" y="6008984"/>
            <a:ext cx="2382319" cy="523220"/>
            <a:chOff x="751656" y="6183510"/>
            <a:chExt cx="2382319" cy="523220"/>
          </a:xfrm>
        </p:grpSpPr>
        <p:sp>
          <p:nvSpPr>
            <p:cNvPr id="11" name="CuadroTexto 10"/>
            <p:cNvSpPr txBox="1"/>
            <p:nvPr/>
          </p:nvSpPr>
          <p:spPr>
            <a:xfrm>
              <a:off x="1030514" y="6183510"/>
              <a:ext cx="210346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s-AR" sz="1400" i="1" dirty="0"/>
                <a:t>Mejores: círculo exterior</a:t>
              </a:r>
            </a:p>
            <a:p>
              <a:pPr algn="l"/>
              <a:r>
                <a:rPr lang="es-AR" sz="1400" i="1" dirty="0"/>
                <a:t>Mercado: círculo interior</a:t>
              </a:r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758910" y="6241566"/>
              <a:ext cx="271604" cy="174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751656" y="6452022"/>
              <a:ext cx="271604" cy="174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117615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Trust-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24" name="4 Título"/>
          <p:cNvSpPr>
            <a:spLocks noGrp="1"/>
          </p:cNvSpPr>
          <p:nvPr>
            <p:ph type="ctrTitle"/>
          </p:nvPr>
        </p:nvSpPr>
        <p:spPr>
          <a:xfrm>
            <a:off x="3704514" y="2312434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b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s-AR" sz="4800" b="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5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11"/>
          <p:cNvGrpSpPr/>
          <p:nvPr/>
        </p:nvGrpSpPr>
        <p:grpSpPr>
          <a:xfrm>
            <a:off x="179185" y="3164596"/>
            <a:ext cx="3283683" cy="638469"/>
            <a:chOff x="406732" y="2070100"/>
            <a:chExt cx="3056136" cy="360000"/>
          </a:xfrm>
        </p:grpSpPr>
        <p:sp>
          <p:nvSpPr>
            <p:cNvPr id="30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63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Fuentes de Información</a:t>
            </a:r>
            <a:endParaRPr lang="es-E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Resultados Trust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" name="Rectangle 8"/>
          <p:cNvSpPr/>
          <p:nvPr/>
        </p:nvSpPr>
        <p:spPr>
          <a:xfrm>
            <a:off x="288172" y="1130732"/>
            <a:ext cx="10593188" cy="1491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20"/>
              </a:lnSpc>
            </a:pPr>
            <a:r>
              <a:rPr lang="es-A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la elaboración de este informe se considera la siguiente información obtenida a través del formulario Trust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que completan los colaboradores:</a:t>
            </a:r>
          </a:p>
          <a:p>
            <a:pPr>
              <a:lnSpc>
                <a:spcPts val="2820"/>
              </a:lnSpc>
            </a:pPr>
            <a:endParaRPr lang="es-AR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93446" y="2679700"/>
            <a:ext cx="4840554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cuantitativa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466687" y="2679700"/>
            <a:ext cx="4840554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cualitativa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08000" y="3225800"/>
            <a:ext cx="4838700" cy="31700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El formulario recoge información cuantitativa acerca de la percepción de los colaboradores  sobre comportamientos observables en base a las relaciones que se establecen en la organización.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Esta información es analizada y procesada en función de variables previamente determinadas como son las de Cargo, Edad y Antigüedad, entre otras.</a:t>
            </a:r>
          </a:p>
          <a:p>
            <a:pPr algn="l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426200" y="3225800"/>
            <a:ext cx="5511800" cy="38779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dos preguntas abiertas que contiene el formulario brindan información cualitativa acerca de los aspectos que los colaboradores consideran excepcionales y aquellos que deberían modificarse en la organización.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Esta información permite obtener un entendimiento más profundo de las temáticas que subyacen en la organización en relación al clima. Se encuentra integrada al análisis a nivel consolidado.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546100" y="3098800"/>
            <a:ext cx="52451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6502400" y="3086100"/>
            <a:ext cx="52451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83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©: Metodología utilizada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4"/>
          </p:nvPr>
        </p:nvSpPr>
        <p:spPr>
          <a:xfrm>
            <a:off x="6340510" y="1454149"/>
            <a:ext cx="5203790" cy="45466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calcular la favorabilidad de cada sentencia, se toman en cuenta las respuestas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y</a:t>
            </a:r>
            <a:r>
              <a:rPr lang="es-E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s-E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que indican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“frecuentemente es verdad”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s-ES" sz="1800" dirty="0">
                <a:solidFill>
                  <a:srgbClr val="00B2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“casi siempre es verdad”,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y se computan como proporción del número total de respuestas válidas para esa sentencia, excluyendo las respuestas en blanco.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AR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 de error 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al que se hace referencia en los resultados está expresado en porcentaje de error para un 95% de confianza estadística.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Cuando hay menos de 6 respuestas en una demografía NO se muestran los datos para no vulnerar el anonimato.</a:t>
            </a:r>
          </a:p>
          <a:p>
            <a:pPr>
              <a:lnSpc>
                <a:spcPct val="12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La encuesta Trust </a:t>
            </a:r>
            <a:r>
              <a:rPr lang="es-ES_tradnl" sz="18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© contiene 58 afirmaciones en una escala Likert (1 a 5) que presenta las siguientes opciones: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3870948" y="2448778"/>
            <a:ext cx="1910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escala Likert </a:t>
            </a:r>
            <a:endParaRPr lang="en-US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ltGray">
          <a:xfrm>
            <a:off x="531653" y="2818108"/>
            <a:ext cx="5229736" cy="3269217"/>
          </a:xfrm>
          <a:prstGeom prst="rect">
            <a:avLst/>
          </a:prstGeom>
          <a:solidFill>
            <a:srgbClr val="92D05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531650" y="2818109"/>
            <a:ext cx="4624817" cy="2841426"/>
          </a:xfrm>
          <a:prstGeom prst="rect">
            <a:avLst/>
          </a:prstGeom>
          <a:solidFill>
            <a:srgbClr val="E2E264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ltGray">
          <a:xfrm>
            <a:off x="531648" y="2818108"/>
            <a:ext cx="3991281" cy="2452189"/>
          </a:xfrm>
          <a:prstGeom prst="rect">
            <a:avLst/>
          </a:prstGeom>
          <a:solidFill>
            <a:srgbClr val="FFC0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ltGray">
          <a:xfrm>
            <a:off x="531648" y="2818108"/>
            <a:ext cx="3357744" cy="2062953"/>
          </a:xfrm>
          <a:prstGeom prst="rect">
            <a:avLst/>
          </a:prstGeom>
          <a:solidFill>
            <a:srgbClr val="FF66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ltGray">
          <a:xfrm>
            <a:off x="531652" y="2818110"/>
            <a:ext cx="2724207" cy="1673717"/>
          </a:xfrm>
          <a:prstGeom prst="rect">
            <a:avLst/>
          </a:prstGeom>
          <a:solidFill>
            <a:srgbClr val="FF00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1893" y="4188526"/>
            <a:ext cx="2573966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Casi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siempre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1893" y="4561442"/>
            <a:ext cx="291120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Frecuentemente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1893" y="4951703"/>
            <a:ext cx="3841036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1893" y="5324619"/>
            <a:ext cx="430934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Frecuentemente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6051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55372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04690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11662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51371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1893" y="5726371"/>
            <a:ext cx="430934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Casi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siempre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349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Ficha técnica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Trust Index©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588351" y="1451391"/>
            <a:ext cx="3818626" cy="51123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accent3"/>
                </a:solidFill>
                <a:latin typeface="Graphik Medium (Headings)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</a:t>
            </a:r>
            <a:endParaRPr lang="en-US" sz="2000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68125" y="2084415"/>
            <a:ext cx="4789283" cy="938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Encuesta con 58 sentencias Trust </a:t>
            </a:r>
            <a:r>
              <a:rPr lang="es-AR" sz="18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2 preguntas abiertas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332153" y="2084415"/>
            <a:ext cx="4789283" cy="823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2016</a:t>
            </a:r>
          </a:p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Mercado 2016</a:t>
            </a:r>
          </a:p>
        </p:txBody>
      </p:sp>
      <p:sp>
        <p:nvSpPr>
          <p:cNvPr id="12" name="Text Placeholder 13"/>
          <p:cNvSpPr txBox="1">
            <a:spLocks/>
          </p:cNvSpPr>
          <p:nvPr/>
        </p:nvSpPr>
        <p:spPr>
          <a:xfrm>
            <a:off x="6324600" y="1451391"/>
            <a:ext cx="3818626" cy="51123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accent3"/>
                </a:solidFill>
                <a:latin typeface="Graphik Medium (Headings)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Benchmarks</a:t>
            </a:r>
          </a:p>
        </p:txBody>
      </p:sp>
      <p:cxnSp>
        <p:nvCxnSpPr>
          <p:cNvPr id="14" name="Conector recto 13"/>
          <p:cNvCxnSpPr/>
          <p:nvPr/>
        </p:nvCxnSpPr>
        <p:spPr>
          <a:xfrm>
            <a:off x="738371" y="1952465"/>
            <a:ext cx="5052829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6440993" y="1952465"/>
            <a:ext cx="5090607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35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latin typeface="Arial" panose="020B0604020202020204" pitchFamily="34" charset="0"/>
                <a:cs typeface="Arial" panose="020B0604020202020204" pitchFamily="34" charset="0"/>
              </a:rPr>
              <a:t>Titulo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328533"/>
              </p:ext>
            </p:extLst>
          </p:nvPr>
        </p:nvGraphicFramePr>
        <p:xfrm>
          <a:off x="2445183" y="509152"/>
          <a:ext cx="3235654" cy="557214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86345">
                  <a:extLst>
                    <a:ext uri="{9D8B030D-6E8A-4147-A177-3AD203B41FA5}">
                      <a16:colId xmlns:a16="http://schemas.microsoft.com/office/drawing/2014/main" xmlns="" val="3115087518"/>
                    </a:ext>
                  </a:extLst>
                </a:gridCol>
                <a:gridCol w="1849309">
                  <a:extLst>
                    <a:ext uri="{9D8B030D-6E8A-4147-A177-3AD203B41FA5}">
                      <a16:colId xmlns:a16="http://schemas.microsoft.com/office/drawing/2014/main" xmlns="" val="1886413513"/>
                    </a:ext>
                  </a:extLst>
                </a:gridCol>
              </a:tblGrid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45464570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62888492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94714292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6042897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14870861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4510028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4913493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33532381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41548439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21116546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784752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52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9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Agrupar 11"/>
          <p:cNvGrpSpPr/>
          <p:nvPr/>
        </p:nvGrpSpPr>
        <p:grpSpPr>
          <a:xfrm>
            <a:off x="179185" y="1959251"/>
            <a:ext cx="3283683" cy="360000"/>
            <a:chOff x="406732" y="2070100"/>
            <a:chExt cx="3056136" cy="360000"/>
          </a:xfrm>
        </p:grpSpPr>
        <p:sp>
          <p:nvSpPr>
            <p:cNvPr id="2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72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808325" y="1540932"/>
            <a:ext cx="6859674" cy="919163"/>
          </a:xfrm>
        </p:spPr>
        <p:txBody>
          <a:bodyPr>
            <a:normAutofit fontScale="90000"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12902" y="2518304"/>
            <a:ext cx="6798641" cy="688608"/>
          </a:xfrm>
        </p:spPr>
        <p:txBody>
          <a:bodyPr/>
          <a:lstStyle/>
          <a:p>
            <a:pPr algn="l"/>
            <a:r>
              <a:rPr lang="es-AR" i="1" dirty="0">
                <a:latin typeface="Arial" panose="020B0604020202020204" pitchFamily="34" charset="0"/>
                <a:cs typeface="Arial" panose="020B0604020202020204" pitchFamily="34" charset="0"/>
              </a:rPr>
              <a:t>Resultados Generales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23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Indicadores Globales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Ambiente de trabajo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866483" y="4641863"/>
            <a:ext cx="241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D36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Confianza</a:t>
            </a:r>
            <a:endParaRPr lang="en-US" b="1" dirty="0">
              <a:solidFill>
                <a:srgbClr val="D36F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6"/>
          <p:cNvSpPr/>
          <p:nvPr/>
        </p:nvSpPr>
        <p:spPr>
          <a:xfrm>
            <a:off x="1527332" y="5122165"/>
            <a:ext cx="2741319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de las dimensiones Credibilidad, Respeto e Imparcialidad.</a:t>
            </a:r>
          </a:p>
        </p:txBody>
      </p:sp>
      <p:cxnSp>
        <p:nvCxnSpPr>
          <p:cNvPr id="15" name="Straight Connector 7"/>
          <p:cNvCxnSpPr/>
          <p:nvPr/>
        </p:nvCxnSpPr>
        <p:spPr>
          <a:xfrm flipH="1">
            <a:off x="1392474" y="5086566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/>
          <p:cNvSpPr txBox="1"/>
          <p:nvPr/>
        </p:nvSpPr>
        <p:spPr>
          <a:xfrm>
            <a:off x="7253142" y="4641861"/>
            <a:ext cx="23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0060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General</a:t>
            </a:r>
            <a:endParaRPr lang="en-US" b="1" dirty="0">
              <a:solidFill>
                <a:srgbClr val="0060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4706081" y="4634870"/>
            <a:ext cx="21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n-US" b="1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0"/>
          <p:cNvSpPr/>
          <p:nvPr/>
        </p:nvSpPr>
        <p:spPr>
          <a:xfrm>
            <a:off x="4410835" y="5111095"/>
            <a:ext cx="2723257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19" name="Rectangle 11"/>
          <p:cNvSpPr/>
          <p:nvPr/>
        </p:nvSpPr>
        <p:spPr>
          <a:xfrm>
            <a:off x="7257595" y="5110074"/>
            <a:ext cx="2814743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Sentencia 58: “Teniendo en cuenta todo, yo diría que este es un excelente lugar para trabajar”</a:t>
            </a:r>
          </a:p>
        </p:txBody>
      </p:sp>
      <p:cxnSp>
        <p:nvCxnSpPr>
          <p:cNvPr id="20" name="Straight Connector 7"/>
          <p:cNvCxnSpPr/>
          <p:nvPr/>
        </p:nvCxnSpPr>
        <p:spPr>
          <a:xfrm flipH="1" flipV="1">
            <a:off x="4706082" y="5085018"/>
            <a:ext cx="2130453" cy="11753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 flipH="1">
            <a:off x="7295489" y="508501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550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81612" y="2099996"/>
            <a:ext cx="2741319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de las dimensiones Credibilidad, Respeto e Imparcialidad.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7382" y="1619694"/>
            <a:ext cx="241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D36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Confianza</a:t>
            </a:r>
            <a:endParaRPr lang="en-US" b="1" dirty="0">
              <a:solidFill>
                <a:srgbClr val="D36F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336328" y="20643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10681" y="1619692"/>
            <a:ext cx="23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0060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General</a:t>
            </a:r>
            <a:endParaRPr lang="en-US" b="1" dirty="0">
              <a:solidFill>
                <a:srgbClr val="0060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2244" y="1612701"/>
            <a:ext cx="21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n-US" b="1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66924" y="2088926"/>
            <a:ext cx="2723257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5134" y="2087905"/>
            <a:ext cx="2814743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Sentencia 58: “Teniendo en cuenta todo, yo diría que este es un excelente lugar para trabajar”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Evolución XXXX- XXXX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Indicadores globales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7"/>
          <p:cNvCxnSpPr/>
          <p:nvPr/>
        </p:nvCxnSpPr>
        <p:spPr>
          <a:xfrm flipH="1">
            <a:off x="4701828" y="20643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"/>
          <p:cNvCxnSpPr/>
          <p:nvPr/>
        </p:nvCxnSpPr>
        <p:spPr>
          <a:xfrm flipH="1">
            <a:off x="7953028" y="20516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241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31 Rectángulo"/>
          <p:cNvSpPr/>
          <p:nvPr/>
        </p:nvSpPr>
        <p:spPr>
          <a:xfrm>
            <a:off x="7957781" y="4603675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Evalúa la calidad de las Relaciones Interpersonales,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Hospitalidad y el Sentido de pertenencia.</a:t>
            </a:r>
          </a:p>
        </p:txBody>
      </p:sp>
      <p:sp>
        <p:nvSpPr>
          <p:cNvPr id="13" name="31 Rectángulo"/>
          <p:cNvSpPr/>
          <p:nvPr/>
        </p:nvSpPr>
        <p:spPr>
          <a:xfrm>
            <a:off x="6516065" y="4676671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Expresa la forma en que los empleados se relacionan con su Trabajo, con su Equipo y con la Institución.</a:t>
            </a:r>
          </a:p>
        </p:txBody>
      </p:sp>
      <p:sp>
        <p:nvSpPr>
          <p:cNvPr id="11" name="31 Rectángulo"/>
          <p:cNvSpPr/>
          <p:nvPr/>
        </p:nvSpPr>
        <p:spPr>
          <a:xfrm>
            <a:off x="5029141" y="4619807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 evalúa la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Equidad, la Ausencia de favoritismo y la Justicia.</a:t>
            </a:r>
          </a:p>
        </p:txBody>
      </p:sp>
      <p:sp>
        <p:nvSpPr>
          <p:cNvPr id="9" name="31 Rectángulo"/>
          <p:cNvSpPr/>
          <p:nvPr/>
        </p:nvSpPr>
        <p:spPr>
          <a:xfrm>
            <a:off x="3501450" y="4728991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 evalúa el Respaldo, la Participación y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Cuidado de las personas.</a:t>
            </a:r>
          </a:p>
          <a:p>
            <a:pPr lvl="0" algn="ctr">
              <a:spcBef>
                <a:spcPct val="20000"/>
              </a:spcBef>
            </a:pP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31 Rectángulo"/>
          <p:cNvSpPr/>
          <p:nvPr/>
        </p:nvSpPr>
        <p:spPr>
          <a:xfrm>
            <a:off x="1979895" y="4695771"/>
            <a:ext cx="1585784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evalúa la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Comunicación,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Competencia</a:t>
            </a:r>
            <a:r>
              <a:rPr lang="es-E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</a:t>
            </a:r>
            <a:endParaRPr lang="es-AR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Integridad de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jefes.</a:t>
            </a: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140987" y="424192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EEB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Credibilidad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593142" y="4255572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AA2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Respeto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033068" y="4337461"/>
            <a:ext cx="1353914" cy="16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0051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Imparcialidad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6530483" y="425784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6B97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Orgullo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7842387" y="4246468"/>
            <a:ext cx="1528871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7426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Camaradería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247682" y="4577917"/>
            <a:ext cx="1105389" cy="0"/>
          </a:xfrm>
          <a:prstGeom prst="line">
            <a:avLst/>
          </a:prstGeom>
          <a:ln>
            <a:solidFill>
              <a:srgbClr val="EE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25712" y="4577917"/>
            <a:ext cx="11053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57330" y="4577917"/>
            <a:ext cx="1105389" cy="0"/>
          </a:xfrm>
          <a:prstGeom prst="line">
            <a:avLst/>
          </a:prstGeom>
          <a:ln>
            <a:solidFill>
              <a:srgbClr val="2B6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09588" y="4562766"/>
            <a:ext cx="1105389" cy="0"/>
          </a:xfrm>
          <a:prstGeom prst="line">
            <a:avLst/>
          </a:prstGeom>
          <a:ln>
            <a:solidFill>
              <a:srgbClr val="6B97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054127" y="4561997"/>
            <a:ext cx="1105389" cy="0"/>
          </a:xfrm>
          <a:prstGeom prst="line">
            <a:avLst/>
          </a:prstGeom>
          <a:ln>
            <a:solidFill>
              <a:srgbClr val="7426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Dimensiones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779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Evolución XXXX- XXXX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09090" y="1385102"/>
            <a:ext cx="10202487" cy="4821658"/>
            <a:chOff x="1471999" y="1215007"/>
            <a:chExt cx="8736051" cy="4128626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1522530" y="1684440"/>
              <a:ext cx="8396817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>
              <a:off x="1522530" y="5343632"/>
              <a:ext cx="8396817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471999" y="1215007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EEB5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Credibilidad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213622" y="1232856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AA272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Respeto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4960380" y="1339954"/>
              <a:ext cx="1770705" cy="215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0051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Imparcialidad</a:t>
              </a: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6762267" y="1235828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6B971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Orgullo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8208530" y="1220950"/>
              <a:ext cx="1999520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7426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Camaradería</a:t>
              </a:r>
            </a:p>
          </p:txBody>
        </p:sp>
      </p:grp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585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colaboradores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11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848851"/>
              </p:ext>
            </p:extLst>
          </p:nvPr>
        </p:nvGraphicFramePr>
        <p:xfrm>
          <a:off x="3764766" y="1249002"/>
          <a:ext cx="8275220" cy="493040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9746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3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69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Tema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Menciones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400" u="none" strike="noStrike" dirty="0">
                          <a:effectLst/>
                        </a:rPr>
                        <a:t>%</a:t>
                      </a:r>
                      <a:endParaRPr lang="es-AR" sz="2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Camaradería (equipo)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70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Ambiente laboral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41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19%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Equilibrio entre vida personal y profesional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38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Competencia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34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Desarrollo y crecimiento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33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Compensaciones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Comunicación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Instalaciones (seguridad, espacio, comodidad)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Orgullo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11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Integridad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10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Reconocimiento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8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Cuidado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7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Imparcialidad (Equidad, Favoritismo, Justicia)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Otros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12" name="Bocadillo: rectángulo con esquinas redondeadas 11"/>
          <p:cNvSpPr/>
          <p:nvPr/>
        </p:nvSpPr>
        <p:spPr>
          <a:xfrm>
            <a:off x="186591" y="684081"/>
            <a:ext cx="3217068" cy="3271236"/>
          </a:xfrm>
          <a:prstGeom prst="wedgeRoundRectCallout">
            <a:avLst>
              <a:gd name="adj1" fmla="val 35464"/>
              <a:gd name="adj2" fmla="val 61200"/>
              <a:gd name="adj3" fmla="val 16667"/>
            </a:avLst>
          </a:prstGeom>
          <a:solidFill>
            <a:srgbClr val="666699"/>
          </a:solidFill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25" y="4323278"/>
            <a:ext cx="2160638" cy="1856133"/>
          </a:xfrm>
          <a:noFill/>
          <a:ln w="57150">
            <a:noFill/>
          </a:ln>
          <a:effectLst/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recurrentes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53868" y="943940"/>
            <a:ext cx="2682514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“Comente brevemente aquello que considera EXCEPCIONAL de su empresa </a:t>
            </a:r>
          </a:p>
          <a:p>
            <a:pPr algn="ctr"/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que la convierte en un excelente lugar para trabajar”</a:t>
            </a:r>
          </a:p>
        </p:txBody>
      </p:sp>
      <p:cxnSp>
        <p:nvCxnSpPr>
          <p:cNvPr id="14" name="Conector recto 13"/>
          <p:cNvCxnSpPr>
            <a:stCxn id="2" idx="1"/>
            <a:endCxn id="2" idx="3"/>
          </p:cNvCxnSpPr>
          <p:nvPr/>
        </p:nvCxnSpPr>
        <p:spPr>
          <a:xfrm>
            <a:off x="556325" y="5251345"/>
            <a:ext cx="2160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682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colaboradores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11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847916"/>
              </p:ext>
            </p:extLst>
          </p:nvPr>
        </p:nvGraphicFramePr>
        <p:xfrm>
          <a:off x="3764766" y="1249002"/>
          <a:ext cx="8275220" cy="493040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9746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3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69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Tema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>
                          <a:effectLst/>
                        </a:rPr>
                        <a:t>Menciones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400" u="none" strike="noStrike" dirty="0">
                          <a:effectLst/>
                        </a:rPr>
                        <a:t>%</a:t>
                      </a:r>
                      <a:endParaRPr lang="es-AR" sz="2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Camaradería (equipo)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70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Ambiente laboral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41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19%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Equilibrio entre vida personal y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38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Competencia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34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Desarrollo y crecimiento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33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Compensaciones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12%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Comunicación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Instalaciones (seguridad, espacio, comodidad)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7%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Orgullo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11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Integridad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10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Reconocimiento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8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4%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Cuidado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Imparcialidad (Equidad, Favoritismo, Justicia)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6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Otros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12" name="Bocadillo: rectángulo con esquinas redondeadas 11"/>
          <p:cNvSpPr/>
          <p:nvPr/>
        </p:nvSpPr>
        <p:spPr>
          <a:xfrm>
            <a:off x="186591" y="684081"/>
            <a:ext cx="3217068" cy="3271236"/>
          </a:xfrm>
          <a:prstGeom prst="wedgeRoundRectCallout">
            <a:avLst>
              <a:gd name="adj1" fmla="val 35464"/>
              <a:gd name="adj2" fmla="val 61200"/>
              <a:gd name="adj3" fmla="val 16667"/>
            </a:avLst>
          </a:prstGeom>
          <a:solidFill>
            <a:srgbClr val="A50021"/>
          </a:solidFill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25" y="4323278"/>
            <a:ext cx="2160638" cy="1856133"/>
          </a:xfrm>
          <a:noFill/>
          <a:ln w="57150">
            <a:noFill/>
          </a:ln>
          <a:effectLst/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240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recurrentes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4" name="Conector recto 13"/>
          <p:cNvCxnSpPr>
            <a:stCxn id="2" idx="1"/>
            <a:endCxn id="2" idx="3"/>
          </p:cNvCxnSpPr>
          <p:nvPr/>
        </p:nvCxnSpPr>
        <p:spPr>
          <a:xfrm>
            <a:off x="556325" y="5251345"/>
            <a:ext cx="2160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402637" y="953482"/>
            <a:ext cx="2674394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“Comente brevemente aquello que considera que, a su juicio, debería MODIFICARSE </a:t>
            </a:r>
            <a:r>
              <a:rPr lang="es-AR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hacer de su empresa un lugar aún mejor ”</a:t>
            </a:r>
          </a:p>
        </p:txBody>
      </p:sp>
    </p:spTree>
    <p:extLst>
      <p:ext uri="{BB962C8B-B14F-4D97-AF65-F5344CB8AC3E}">
        <p14:creationId xmlns:p14="http://schemas.microsoft.com/office/powerpoint/2010/main" val="1037239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Título"/>
          <p:cNvSpPr>
            <a:spLocks noGrp="1"/>
          </p:cNvSpPr>
          <p:nvPr>
            <p:ph type="ctrTitle"/>
          </p:nvPr>
        </p:nvSpPr>
        <p:spPr>
          <a:xfrm>
            <a:off x="3918857" y="1540932"/>
            <a:ext cx="6749142" cy="919163"/>
          </a:xfrm>
        </p:spPr>
        <p:txBody>
          <a:bodyPr>
            <a:normAutofit fontScale="90000"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3918857" y="2518304"/>
            <a:ext cx="6816876" cy="688608"/>
          </a:xfrm>
        </p:spPr>
        <p:txBody>
          <a:bodyPr/>
          <a:lstStyle/>
          <a:p>
            <a:pPr algn="l"/>
            <a:r>
              <a:rPr lang="es-AR" i="1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Dimensión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877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sz="3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Credibilidad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32728" y="1825027"/>
            <a:ext cx="1244000" cy="1243996"/>
            <a:chOff x="2548961" y="5652752"/>
            <a:chExt cx="684587" cy="684586"/>
          </a:xfrm>
        </p:grpSpPr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2548961" y="5652752"/>
              <a:ext cx="684587" cy="684586"/>
            </a:xfrm>
            <a:custGeom>
              <a:avLst/>
              <a:gdLst>
                <a:gd name="T0" fmla="*/ 10045 w 10071"/>
                <a:gd name="T1" fmla="*/ 5549 h 10069"/>
                <a:gd name="T2" fmla="*/ 9913 w 10071"/>
                <a:gd name="T3" fmla="*/ 6292 h 10069"/>
                <a:gd name="T4" fmla="*/ 9675 w 10071"/>
                <a:gd name="T5" fmla="*/ 6994 h 10069"/>
                <a:gd name="T6" fmla="*/ 9342 w 10071"/>
                <a:gd name="T7" fmla="*/ 7645 h 10069"/>
                <a:gd name="T8" fmla="*/ 8921 w 10071"/>
                <a:gd name="T9" fmla="*/ 8236 h 10069"/>
                <a:gd name="T10" fmla="*/ 8421 w 10071"/>
                <a:gd name="T11" fmla="*/ 8760 h 10069"/>
                <a:gd name="T12" fmla="*/ 7851 w 10071"/>
                <a:gd name="T13" fmla="*/ 9209 h 10069"/>
                <a:gd name="T14" fmla="*/ 7219 w 10071"/>
                <a:gd name="T15" fmla="*/ 9572 h 10069"/>
                <a:gd name="T16" fmla="*/ 6533 w 10071"/>
                <a:gd name="T17" fmla="*/ 9842 h 10069"/>
                <a:gd name="T18" fmla="*/ 5802 w 10071"/>
                <a:gd name="T19" fmla="*/ 10011 h 10069"/>
                <a:gd name="T20" fmla="*/ 5035 w 10071"/>
                <a:gd name="T21" fmla="*/ 10069 h 10069"/>
                <a:gd name="T22" fmla="*/ 4269 w 10071"/>
                <a:gd name="T23" fmla="*/ 10011 h 10069"/>
                <a:gd name="T24" fmla="*/ 3538 w 10071"/>
                <a:gd name="T25" fmla="*/ 9842 h 10069"/>
                <a:gd name="T26" fmla="*/ 2852 w 10071"/>
                <a:gd name="T27" fmla="*/ 9572 h 10069"/>
                <a:gd name="T28" fmla="*/ 2221 w 10071"/>
                <a:gd name="T29" fmla="*/ 9209 h 10069"/>
                <a:gd name="T30" fmla="*/ 1649 w 10071"/>
                <a:gd name="T31" fmla="*/ 8760 h 10069"/>
                <a:gd name="T32" fmla="*/ 1150 w 10071"/>
                <a:gd name="T33" fmla="*/ 8236 h 10069"/>
                <a:gd name="T34" fmla="*/ 729 w 10071"/>
                <a:gd name="T35" fmla="*/ 7645 h 10069"/>
                <a:gd name="T36" fmla="*/ 396 w 10071"/>
                <a:gd name="T37" fmla="*/ 6994 h 10069"/>
                <a:gd name="T38" fmla="*/ 159 w 10071"/>
                <a:gd name="T39" fmla="*/ 6292 h 10069"/>
                <a:gd name="T40" fmla="*/ 26 w 10071"/>
                <a:gd name="T41" fmla="*/ 5549 h 10069"/>
                <a:gd name="T42" fmla="*/ 6 w 10071"/>
                <a:gd name="T43" fmla="*/ 4775 h 10069"/>
                <a:gd name="T44" fmla="*/ 102 w 10071"/>
                <a:gd name="T45" fmla="*/ 4020 h 10069"/>
                <a:gd name="T46" fmla="*/ 306 w 10071"/>
                <a:gd name="T47" fmla="*/ 3303 h 10069"/>
                <a:gd name="T48" fmla="*/ 608 w 10071"/>
                <a:gd name="T49" fmla="*/ 2635 h 10069"/>
                <a:gd name="T50" fmla="*/ 1000 w 10071"/>
                <a:gd name="T51" fmla="*/ 2022 h 10069"/>
                <a:gd name="T52" fmla="*/ 1475 w 10071"/>
                <a:gd name="T53" fmla="*/ 1474 h 10069"/>
                <a:gd name="T54" fmla="*/ 2023 w 10071"/>
                <a:gd name="T55" fmla="*/ 1000 h 10069"/>
                <a:gd name="T56" fmla="*/ 2635 w 10071"/>
                <a:gd name="T57" fmla="*/ 607 h 10069"/>
                <a:gd name="T58" fmla="*/ 3304 w 10071"/>
                <a:gd name="T59" fmla="*/ 305 h 10069"/>
                <a:gd name="T60" fmla="*/ 4020 w 10071"/>
                <a:gd name="T61" fmla="*/ 103 h 10069"/>
                <a:gd name="T62" fmla="*/ 4776 w 10071"/>
                <a:gd name="T63" fmla="*/ 6 h 10069"/>
                <a:gd name="T64" fmla="*/ 5550 w 10071"/>
                <a:gd name="T65" fmla="*/ 26 h 10069"/>
                <a:gd name="T66" fmla="*/ 6294 w 10071"/>
                <a:gd name="T67" fmla="*/ 159 h 10069"/>
                <a:gd name="T68" fmla="*/ 6996 w 10071"/>
                <a:gd name="T69" fmla="*/ 395 h 10069"/>
                <a:gd name="T70" fmla="*/ 7647 w 10071"/>
                <a:gd name="T71" fmla="*/ 729 h 10069"/>
                <a:gd name="T72" fmla="*/ 8239 w 10071"/>
                <a:gd name="T73" fmla="*/ 1150 h 10069"/>
                <a:gd name="T74" fmla="*/ 8763 w 10071"/>
                <a:gd name="T75" fmla="*/ 1649 h 10069"/>
                <a:gd name="T76" fmla="*/ 9211 w 10071"/>
                <a:gd name="T77" fmla="*/ 2219 h 10069"/>
                <a:gd name="T78" fmla="*/ 9575 w 10071"/>
                <a:gd name="T79" fmla="*/ 2852 h 10069"/>
                <a:gd name="T80" fmla="*/ 9845 w 10071"/>
                <a:gd name="T81" fmla="*/ 3537 h 10069"/>
                <a:gd name="T82" fmla="*/ 10013 w 10071"/>
                <a:gd name="T83" fmla="*/ 4268 h 10069"/>
                <a:gd name="T84" fmla="*/ 10071 w 10071"/>
                <a:gd name="T85" fmla="*/ 5034 h 10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71" h="10069">
                  <a:moveTo>
                    <a:pt x="10071" y="5034"/>
                  </a:moveTo>
                  <a:lnTo>
                    <a:pt x="10064" y="5293"/>
                  </a:lnTo>
                  <a:lnTo>
                    <a:pt x="10045" y="5549"/>
                  </a:lnTo>
                  <a:lnTo>
                    <a:pt x="10013" y="5801"/>
                  </a:lnTo>
                  <a:lnTo>
                    <a:pt x="9969" y="6049"/>
                  </a:lnTo>
                  <a:lnTo>
                    <a:pt x="9913" y="6292"/>
                  </a:lnTo>
                  <a:lnTo>
                    <a:pt x="9845" y="6531"/>
                  </a:lnTo>
                  <a:lnTo>
                    <a:pt x="9765" y="6765"/>
                  </a:lnTo>
                  <a:lnTo>
                    <a:pt x="9675" y="6994"/>
                  </a:lnTo>
                  <a:lnTo>
                    <a:pt x="9575" y="7217"/>
                  </a:lnTo>
                  <a:lnTo>
                    <a:pt x="9463" y="7434"/>
                  </a:lnTo>
                  <a:lnTo>
                    <a:pt x="9342" y="7645"/>
                  </a:lnTo>
                  <a:lnTo>
                    <a:pt x="9211" y="7849"/>
                  </a:lnTo>
                  <a:lnTo>
                    <a:pt x="9071" y="8047"/>
                  </a:lnTo>
                  <a:lnTo>
                    <a:pt x="8921" y="8236"/>
                  </a:lnTo>
                  <a:lnTo>
                    <a:pt x="8763" y="8420"/>
                  </a:lnTo>
                  <a:lnTo>
                    <a:pt x="8596" y="8595"/>
                  </a:lnTo>
                  <a:lnTo>
                    <a:pt x="8421" y="8760"/>
                  </a:lnTo>
                  <a:lnTo>
                    <a:pt x="8239" y="8919"/>
                  </a:lnTo>
                  <a:lnTo>
                    <a:pt x="8048" y="9068"/>
                  </a:lnTo>
                  <a:lnTo>
                    <a:pt x="7851" y="9209"/>
                  </a:lnTo>
                  <a:lnTo>
                    <a:pt x="7647" y="9340"/>
                  </a:lnTo>
                  <a:lnTo>
                    <a:pt x="7436" y="9462"/>
                  </a:lnTo>
                  <a:lnTo>
                    <a:pt x="7219" y="9572"/>
                  </a:lnTo>
                  <a:lnTo>
                    <a:pt x="6996" y="9673"/>
                  </a:lnTo>
                  <a:lnTo>
                    <a:pt x="6767" y="9764"/>
                  </a:lnTo>
                  <a:lnTo>
                    <a:pt x="6533" y="9842"/>
                  </a:lnTo>
                  <a:lnTo>
                    <a:pt x="6294" y="9910"/>
                  </a:lnTo>
                  <a:lnTo>
                    <a:pt x="6051" y="9966"/>
                  </a:lnTo>
                  <a:lnTo>
                    <a:pt x="5802" y="10011"/>
                  </a:lnTo>
                  <a:lnTo>
                    <a:pt x="5550" y="10043"/>
                  </a:lnTo>
                  <a:lnTo>
                    <a:pt x="5295" y="10062"/>
                  </a:lnTo>
                  <a:lnTo>
                    <a:pt x="5035" y="10069"/>
                  </a:lnTo>
                  <a:lnTo>
                    <a:pt x="4776" y="10062"/>
                  </a:lnTo>
                  <a:lnTo>
                    <a:pt x="4521" y="10043"/>
                  </a:lnTo>
                  <a:lnTo>
                    <a:pt x="4269" y="10011"/>
                  </a:lnTo>
                  <a:lnTo>
                    <a:pt x="4020" y="9966"/>
                  </a:lnTo>
                  <a:lnTo>
                    <a:pt x="3777" y="9910"/>
                  </a:lnTo>
                  <a:lnTo>
                    <a:pt x="3538" y="9842"/>
                  </a:lnTo>
                  <a:lnTo>
                    <a:pt x="3304" y="9764"/>
                  </a:lnTo>
                  <a:lnTo>
                    <a:pt x="3075" y="9673"/>
                  </a:lnTo>
                  <a:lnTo>
                    <a:pt x="2852" y="9572"/>
                  </a:lnTo>
                  <a:lnTo>
                    <a:pt x="2635" y="9462"/>
                  </a:lnTo>
                  <a:lnTo>
                    <a:pt x="2424" y="9340"/>
                  </a:lnTo>
                  <a:lnTo>
                    <a:pt x="2221" y="9209"/>
                  </a:lnTo>
                  <a:lnTo>
                    <a:pt x="2023" y="9068"/>
                  </a:lnTo>
                  <a:lnTo>
                    <a:pt x="1833" y="8919"/>
                  </a:lnTo>
                  <a:lnTo>
                    <a:pt x="1649" y="8760"/>
                  </a:lnTo>
                  <a:lnTo>
                    <a:pt x="1475" y="8595"/>
                  </a:lnTo>
                  <a:lnTo>
                    <a:pt x="1308" y="8420"/>
                  </a:lnTo>
                  <a:lnTo>
                    <a:pt x="1150" y="8236"/>
                  </a:lnTo>
                  <a:lnTo>
                    <a:pt x="1000" y="8047"/>
                  </a:lnTo>
                  <a:lnTo>
                    <a:pt x="860" y="7849"/>
                  </a:lnTo>
                  <a:lnTo>
                    <a:pt x="729" y="7645"/>
                  </a:lnTo>
                  <a:lnTo>
                    <a:pt x="608" y="7434"/>
                  </a:lnTo>
                  <a:lnTo>
                    <a:pt x="496" y="7217"/>
                  </a:lnTo>
                  <a:lnTo>
                    <a:pt x="396" y="6994"/>
                  </a:lnTo>
                  <a:lnTo>
                    <a:pt x="306" y="6765"/>
                  </a:lnTo>
                  <a:lnTo>
                    <a:pt x="226" y="6531"/>
                  </a:lnTo>
                  <a:lnTo>
                    <a:pt x="159" y="6292"/>
                  </a:lnTo>
                  <a:lnTo>
                    <a:pt x="102" y="6049"/>
                  </a:lnTo>
                  <a:lnTo>
                    <a:pt x="58" y="5801"/>
                  </a:lnTo>
                  <a:lnTo>
                    <a:pt x="26" y="5549"/>
                  </a:lnTo>
                  <a:lnTo>
                    <a:pt x="6" y="5293"/>
                  </a:lnTo>
                  <a:lnTo>
                    <a:pt x="0" y="5034"/>
                  </a:lnTo>
                  <a:lnTo>
                    <a:pt x="6" y="4775"/>
                  </a:lnTo>
                  <a:lnTo>
                    <a:pt x="26" y="4519"/>
                  </a:lnTo>
                  <a:lnTo>
                    <a:pt x="58" y="4268"/>
                  </a:lnTo>
                  <a:lnTo>
                    <a:pt x="102" y="4020"/>
                  </a:lnTo>
                  <a:lnTo>
                    <a:pt x="159" y="3776"/>
                  </a:lnTo>
                  <a:lnTo>
                    <a:pt x="226" y="3537"/>
                  </a:lnTo>
                  <a:lnTo>
                    <a:pt x="306" y="3303"/>
                  </a:lnTo>
                  <a:lnTo>
                    <a:pt x="396" y="3075"/>
                  </a:lnTo>
                  <a:lnTo>
                    <a:pt x="496" y="2852"/>
                  </a:lnTo>
                  <a:lnTo>
                    <a:pt x="608" y="2635"/>
                  </a:lnTo>
                  <a:lnTo>
                    <a:pt x="729" y="2424"/>
                  </a:lnTo>
                  <a:lnTo>
                    <a:pt x="860" y="2219"/>
                  </a:lnTo>
                  <a:lnTo>
                    <a:pt x="1000" y="2022"/>
                  </a:lnTo>
                  <a:lnTo>
                    <a:pt x="1150" y="1831"/>
                  </a:lnTo>
                  <a:lnTo>
                    <a:pt x="1308" y="1649"/>
                  </a:lnTo>
                  <a:lnTo>
                    <a:pt x="1475" y="1474"/>
                  </a:lnTo>
                  <a:lnTo>
                    <a:pt x="1649" y="1307"/>
                  </a:lnTo>
                  <a:lnTo>
                    <a:pt x="1833" y="1150"/>
                  </a:lnTo>
                  <a:lnTo>
                    <a:pt x="2023" y="1000"/>
                  </a:lnTo>
                  <a:lnTo>
                    <a:pt x="2221" y="860"/>
                  </a:lnTo>
                  <a:lnTo>
                    <a:pt x="2424" y="729"/>
                  </a:lnTo>
                  <a:lnTo>
                    <a:pt x="2635" y="607"/>
                  </a:lnTo>
                  <a:lnTo>
                    <a:pt x="2852" y="497"/>
                  </a:lnTo>
                  <a:lnTo>
                    <a:pt x="3075" y="395"/>
                  </a:lnTo>
                  <a:lnTo>
                    <a:pt x="3304" y="305"/>
                  </a:lnTo>
                  <a:lnTo>
                    <a:pt x="3538" y="226"/>
                  </a:lnTo>
                  <a:lnTo>
                    <a:pt x="3777" y="159"/>
                  </a:lnTo>
                  <a:lnTo>
                    <a:pt x="4020" y="103"/>
                  </a:lnTo>
                  <a:lnTo>
                    <a:pt x="4269" y="58"/>
                  </a:lnTo>
                  <a:lnTo>
                    <a:pt x="4521" y="26"/>
                  </a:lnTo>
                  <a:lnTo>
                    <a:pt x="4776" y="6"/>
                  </a:lnTo>
                  <a:lnTo>
                    <a:pt x="5035" y="0"/>
                  </a:lnTo>
                  <a:lnTo>
                    <a:pt x="5295" y="6"/>
                  </a:lnTo>
                  <a:lnTo>
                    <a:pt x="5550" y="26"/>
                  </a:lnTo>
                  <a:lnTo>
                    <a:pt x="5802" y="58"/>
                  </a:lnTo>
                  <a:lnTo>
                    <a:pt x="6051" y="103"/>
                  </a:lnTo>
                  <a:lnTo>
                    <a:pt x="6294" y="159"/>
                  </a:lnTo>
                  <a:lnTo>
                    <a:pt x="6533" y="226"/>
                  </a:lnTo>
                  <a:lnTo>
                    <a:pt x="6767" y="305"/>
                  </a:lnTo>
                  <a:lnTo>
                    <a:pt x="6996" y="395"/>
                  </a:lnTo>
                  <a:lnTo>
                    <a:pt x="7219" y="497"/>
                  </a:lnTo>
                  <a:lnTo>
                    <a:pt x="7436" y="607"/>
                  </a:lnTo>
                  <a:lnTo>
                    <a:pt x="7647" y="729"/>
                  </a:lnTo>
                  <a:lnTo>
                    <a:pt x="7851" y="860"/>
                  </a:lnTo>
                  <a:lnTo>
                    <a:pt x="8048" y="1000"/>
                  </a:lnTo>
                  <a:lnTo>
                    <a:pt x="8239" y="1150"/>
                  </a:lnTo>
                  <a:lnTo>
                    <a:pt x="8421" y="1307"/>
                  </a:lnTo>
                  <a:lnTo>
                    <a:pt x="8596" y="1474"/>
                  </a:lnTo>
                  <a:lnTo>
                    <a:pt x="8763" y="1649"/>
                  </a:lnTo>
                  <a:lnTo>
                    <a:pt x="8921" y="1831"/>
                  </a:lnTo>
                  <a:lnTo>
                    <a:pt x="9071" y="2022"/>
                  </a:lnTo>
                  <a:lnTo>
                    <a:pt x="9211" y="2219"/>
                  </a:lnTo>
                  <a:lnTo>
                    <a:pt x="9342" y="2424"/>
                  </a:lnTo>
                  <a:lnTo>
                    <a:pt x="9463" y="2635"/>
                  </a:lnTo>
                  <a:lnTo>
                    <a:pt x="9575" y="2852"/>
                  </a:lnTo>
                  <a:lnTo>
                    <a:pt x="9675" y="3075"/>
                  </a:lnTo>
                  <a:lnTo>
                    <a:pt x="9765" y="3303"/>
                  </a:lnTo>
                  <a:lnTo>
                    <a:pt x="9845" y="3537"/>
                  </a:lnTo>
                  <a:lnTo>
                    <a:pt x="9913" y="3776"/>
                  </a:lnTo>
                  <a:lnTo>
                    <a:pt x="9969" y="4020"/>
                  </a:lnTo>
                  <a:lnTo>
                    <a:pt x="10013" y="4268"/>
                  </a:lnTo>
                  <a:lnTo>
                    <a:pt x="10045" y="4519"/>
                  </a:lnTo>
                  <a:lnTo>
                    <a:pt x="10064" y="4775"/>
                  </a:lnTo>
                  <a:lnTo>
                    <a:pt x="10071" y="50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2802129" y="5797419"/>
              <a:ext cx="343585" cy="364252"/>
            </a:xfrm>
            <a:custGeom>
              <a:avLst/>
              <a:gdLst>
                <a:gd name="T0" fmla="*/ 2238 w 5039"/>
                <a:gd name="T1" fmla="*/ 2486 h 5360"/>
                <a:gd name="T2" fmla="*/ 2345 w 5039"/>
                <a:gd name="T3" fmla="*/ 2510 h 5360"/>
                <a:gd name="T4" fmla="*/ 2445 w 5039"/>
                <a:gd name="T5" fmla="*/ 2550 h 5360"/>
                <a:gd name="T6" fmla="*/ 2536 w 5039"/>
                <a:gd name="T7" fmla="*/ 2607 h 5360"/>
                <a:gd name="T8" fmla="*/ 2617 w 5039"/>
                <a:gd name="T9" fmla="*/ 2676 h 5360"/>
                <a:gd name="T10" fmla="*/ 2685 w 5039"/>
                <a:gd name="T11" fmla="*/ 2758 h 5360"/>
                <a:gd name="T12" fmla="*/ 2839 w 5039"/>
                <a:gd name="T13" fmla="*/ 2666 h 5360"/>
                <a:gd name="T14" fmla="*/ 3148 w 5039"/>
                <a:gd name="T15" fmla="*/ 2302 h 5360"/>
                <a:gd name="T16" fmla="*/ 3475 w 5039"/>
                <a:gd name="T17" fmla="*/ 1942 h 5360"/>
                <a:gd name="T18" fmla="*/ 3820 w 5039"/>
                <a:gd name="T19" fmla="*/ 1588 h 5360"/>
                <a:gd name="T20" fmla="*/ 4182 w 5039"/>
                <a:gd name="T21" fmla="*/ 1241 h 5360"/>
                <a:gd name="T22" fmla="*/ 4561 w 5039"/>
                <a:gd name="T23" fmla="*/ 899 h 5360"/>
                <a:gd name="T24" fmla="*/ 4956 w 5039"/>
                <a:gd name="T25" fmla="*/ 565 h 5360"/>
                <a:gd name="T26" fmla="*/ 5017 w 5039"/>
                <a:gd name="T27" fmla="*/ 534 h 5360"/>
                <a:gd name="T28" fmla="*/ 4861 w 5039"/>
                <a:gd name="T29" fmla="*/ 257 h 5360"/>
                <a:gd name="T30" fmla="*/ 4660 w 5039"/>
                <a:gd name="T31" fmla="*/ 13 h 5360"/>
                <a:gd name="T32" fmla="*/ 4629 w 5039"/>
                <a:gd name="T33" fmla="*/ 73 h 5360"/>
                <a:gd name="T34" fmla="*/ 4577 w 5039"/>
                <a:gd name="T35" fmla="*/ 129 h 5360"/>
                <a:gd name="T36" fmla="*/ 4506 w 5039"/>
                <a:gd name="T37" fmla="*/ 179 h 5360"/>
                <a:gd name="T38" fmla="*/ 4127 w 5039"/>
                <a:gd name="T39" fmla="*/ 444 h 5360"/>
                <a:gd name="T40" fmla="*/ 3527 w 5039"/>
                <a:gd name="T41" fmla="*/ 905 h 5360"/>
                <a:gd name="T42" fmla="*/ 3076 w 5039"/>
                <a:gd name="T43" fmla="*/ 1275 h 5360"/>
                <a:gd name="T44" fmla="*/ 2605 w 5039"/>
                <a:gd name="T45" fmla="*/ 1689 h 5360"/>
                <a:gd name="T46" fmla="*/ 2146 w 5039"/>
                <a:gd name="T47" fmla="*/ 2128 h 5360"/>
                <a:gd name="T48" fmla="*/ 1716 w 5039"/>
                <a:gd name="T49" fmla="*/ 2582 h 5360"/>
                <a:gd name="T50" fmla="*/ 1304 w 5039"/>
                <a:gd name="T51" fmla="*/ 3057 h 5360"/>
                <a:gd name="T52" fmla="*/ 920 w 5039"/>
                <a:gd name="T53" fmla="*/ 3542 h 5360"/>
                <a:gd name="T54" fmla="*/ 575 w 5039"/>
                <a:gd name="T55" fmla="*/ 4023 h 5360"/>
                <a:gd name="T56" fmla="*/ 278 w 5039"/>
                <a:gd name="T57" fmla="*/ 4487 h 5360"/>
                <a:gd name="T58" fmla="*/ 40 w 5039"/>
                <a:gd name="T59" fmla="*/ 4920 h 5360"/>
                <a:gd name="T60" fmla="*/ 151 w 5039"/>
                <a:gd name="T61" fmla="*/ 5100 h 5360"/>
                <a:gd name="T62" fmla="*/ 296 w 5039"/>
                <a:gd name="T63" fmla="*/ 5172 h 5360"/>
                <a:gd name="T64" fmla="*/ 481 w 5039"/>
                <a:gd name="T65" fmla="*/ 5243 h 5360"/>
                <a:gd name="T66" fmla="*/ 706 w 5039"/>
                <a:gd name="T67" fmla="*/ 5303 h 5360"/>
                <a:gd name="T68" fmla="*/ 974 w 5039"/>
                <a:gd name="T69" fmla="*/ 5345 h 5360"/>
                <a:gd name="T70" fmla="*/ 1233 w 5039"/>
                <a:gd name="T71" fmla="*/ 5317 h 5360"/>
                <a:gd name="T72" fmla="*/ 1370 w 5039"/>
                <a:gd name="T73" fmla="*/ 4981 h 5360"/>
                <a:gd name="T74" fmla="*/ 1594 w 5039"/>
                <a:gd name="T75" fmla="*/ 4518 h 5360"/>
                <a:gd name="T76" fmla="*/ 1768 w 5039"/>
                <a:gd name="T77" fmla="*/ 4204 h 5360"/>
                <a:gd name="T78" fmla="*/ 1980 w 5039"/>
                <a:gd name="T79" fmla="*/ 3853 h 5360"/>
                <a:gd name="T80" fmla="*/ 1917 w 5039"/>
                <a:gd name="T81" fmla="*/ 3747 h 5360"/>
                <a:gd name="T82" fmla="*/ 1791 w 5039"/>
                <a:gd name="T83" fmla="*/ 3684 h 5360"/>
                <a:gd name="T84" fmla="*/ 1684 w 5039"/>
                <a:gd name="T85" fmla="*/ 3596 h 5360"/>
                <a:gd name="T86" fmla="*/ 1597 w 5039"/>
                <a:gd name="T87" fmla="*/ 3487 h 5360"/>
                <a:gd name="T88" fmla="*/ 1534 w 5039"/>
                <a:gd name="T89" fmla="*/ 3362 h 5360"/>
                <a:gd name="T90" fmla="*/ 1500 w 5039"/>
                <a:gd name="T91" fmla="*/ 3223 h 5360"/>
                <a:gd name="T92" fmla="*/ 1497 w 5039"/>
                <a:gd name="T93" fmla="*/ 3067 h 5360"/>
                <a:gd name="T94" fmla="*/ 1533 w 5039"/>
                <a:gd name="T95" fmla="*/ 2910 h 5360"/>
                <a:gd name="T96" fmla="*/ 1605 w 5039"/>
                <a:gd name="T97" fmla="*/ 2768 h 5360"/>
                <a:gd name="T98" fmla="*/ 1709 w 5039"/>
                <a:gd name="T99" fmla="*/ 2650 h 5360"/>
                <a:gd name="T100" fmla="*/ 1836 w 5039"/>
                <a:gd name="T101" fmla="*/ 2559 h 5360"/>
                <a:gd name="T102" fmla="*/ 1985 w 5039"/>
                <a:gd name="T103" fmla="*/ 2500 h 5360"/>
                <a:gd name="T104" fmla="*/ 2149 w 5039"/>
                <a:gd name="T105" fmla="*/ 2480 h 5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39" h="5360">
                  <a:moveTo>
                    <a:pt x="2149" y="2480"/>
                  </a:moveTo>
                  <a:lnTo>
                    <a:pt x="2171" y="2480"/>
                  </a:lnTo>
                  <a:lnTo>
                    <a:pt x="2194" y="2481"/>
                  </a:lnTo>
                  <a:lnTo>
                    <a:pt x="2216" y="2483"/>
                  </a:lnTo>
                  <a:lnTo>
                    <a:pt x="2238" y="2486"/>
                  </a:lnTo>
                  <a:lnTo>
                    <a:pt x="2259" y="2489"/>
                  </a:lnTo>
                  <a:lnTo>
                    <a:pt x="2282" y="2493"/>
                  </a:lnTo>
                  <a:lnTo>
                    <a:pt x="2302" y="2498"/>
                  </a:lnTo>
                  <a:lnTo>
                    <a:pt x="2324" y="2503"/>
                  </a:lnTo>
                  <a:lnTo>
                    <a:pt x="2345" y="2510"/>
                  </a:lnTo>
                  <a:lnTo>
                    <a:pt x="2366" y="2517"/>
                  </a:lnTo>
                  <a:lnTo>
                    <a:pt x="2385" y="2524"/>
                  </a:lnTo>
                  <a:lnTo>
                    <a:pt x="2406" y="2532"/>
                  </a:lnTo>
                  <a:lnTo>
                    <a:pt x="2425" y="2541"/>
                  </a:lnTo>
                  <a:lnTo>
                    <a:pt x="2445" y="2550"/>
                  </a:lnTo>
                  <a:lnTo>
                    <a:pt x="2464" y="2561"/>
                  </a:lnTo>
                  <a:lnTo>
                    <a:pt x="2483" y="2571"/>
                  </a:lnTo>
                  <a:lnTo>
                    <a:pt x="2501" y="2582"/>
                  </a:lnTo>
                  <a:lnTo>
                    <a:pt x="2518" y="2594"/>
                  </a:lnTo>
                  <a:lnTo>
                    <a:pt x="2536" y="2607"/>
                  </a:lnTo>
                  <a:lnTo>
                    <a:pt x="2553" y="2619"/>
                  </a:lnTo>
                  <a:lnTo>
                    <a:pt x="2570" y="2632"/>
                  </a:lnTo>
                  <a:lnTo>
                    <a:pt x="2586" y="2647"/>
                  </a:lnTo>
                  <a:lnTo>
                    <a:pt x="2601" y="2661"/>
                  </a:lnTo>
                  <a:lnTo>
                    <a:pt x="2617" y="2676"/>
                  </a:lnTo>
                  <a:lnTo>
                    <a:pt x="2631" y="2692"/>
                  </a:lnTo>
                  <a:lnTo>
                    <a:pt x="2645" y="2708"/>
                  </a:lnTo>
                  <a:lnTo>
                    <a:pt x="2660" y="2724"/>
                  </a:lnTo>
                  <a:lnTo>
                    <a:pt x="2673" y="2741"/>
                  </a:lnTo>
                  <a:lnTo>
                    <a:pt x="2685" y="2758"/>
                  </a:lnTo>
                  <a:lnTo>
                    <a:pt x="2698" y="2777"/>
                  </a:lnTo>
                  <a:lnTo>
                    <a:pt x="2709" y="2794"/>
                  </a:lnTo>
                  <a:lnTo>
                    <a:pt x="2720" y="2814"/>
                  </a:lnTo>
                  <a:lnTo>
                    <a:pt x="2778" y="2740"/>
                  </a:lnTo>
                  <a:lnTo>
                    <a:pt x="2839" y="2666"/>
                  </a:lnTo>
                  <a:lnTo>
                    <a:pt x="2898" y="2592"/>
                  </a:lnTo>
                  <a:lnTo>
                    <a:pt x="2960" y="2520"/>
                  </a:lnTo>
                  <a:lnTo>
                    <a:pt x="3022" y="2447"/>
                  </a:lnTo>
                  <a:lnTo>
                    <a:pt x="3085" y="2374"/>
                  </a:lnTo>
                  <a:lnTo>
                    <a:pt x="3148" y="2302"/>
                  </a:lnTo>
                  <a:lnTo>
                    <a:pt x="3211" y="2229"/>
                  </a:lnTo>
                  <a:lnTo>
                    <a:pt x="3276" y="2157"/>
                  </a:lnTo>
                  <a:lnTo>
                    <a:pt x="3341" y="2086"/>
                  </a:lnTo>
                  <a:lnTo>
                    <a:pt x="3408" y="2014"/>
                  </a:lnTo>
                  <a:lnTo>
                    <a:pt x="3475" y="1942"/>
                  </a:lnTo>
                  <a:lnTo>
                    <a:pt x="3542" y="1871"/>
                  </a:lnTo>
                  <a:lnTo>
                    <a:pt x="3611" y="1800"/>
                  </a:lnTo>
                  <a:lnTo>
                    <a:pt x="3679" y="1730"/>
                  </a:lnTo>
                  <a:lnTo>
                    <a:pt x="3750" y="1659"/>
                  </a:lnTo>
                  <a:lnTo>
                    <a:pt x="3820" y="1588"/>
                  </a:lnTo>
                  <a:lnTo>
                    <a:pt x="3891" y="1519"/>
                  </a:lnTo>
                  <a:lnTo>
                    <a:pt x="3963" y="1449"/>
                  </a:lnTo>
                  <a:lnTo>
                    <a:pt x="4036" y="1379"/>
                  </a:lnTo>
                  <a:lnTo>
                    <a:pt x="4108" y="1310"/>
                  </a:lnTo>
                  <a:lnTo>
                    <a:pt x="4182" y="1241"/>
                  </a:lnTo>
                  <a:lnTo>
                    <a:pt x="4257" y="1173"/>
                  </a:lnTo>
                  <a:lnTo>
                    <a:pt x="4332" y="1104"/>
                  </a:lnTo>
                  <a:lnTo>
                    <a:pt x="4407" y="1035"/>
                  </a:lnTo>
                  <a:lnTo>
                    <a:pt x="4484" y="967"/>
                  </a:lnTo>
                  <a:lnTo>
                    <a:pt x="4561" y="899"/>
                  </a:lnTo>
                  <a:lnTo>
                    <a:pt x="4639" y="832"/>
                  </a:lnTo>
                  <a:lnTo>
                    <a:pt x="4718" y="765"/>
                  </a:lnTo>
                  <a:lnTo>
                    <a:pt x="4796" y="698"/>
                  </a:lnTo>
                  <a:lnTo>
                    <a:pt x="4876" y="631"/>
                  </a:lnTo>
                  <a:lnTo>
                    <a:pt x="4956" y="565"/>
                  </a:lnTo>
                  <a:lnTo>
                    <a:pt x="4966" y="558"/>
                  </a:lnTo>
                  <a:lnTo>
                    <a:pt x="4977" y="552"/>
                  </a:lnTo>
                  <a:lnTo>
                    <a:pt x="4987" y="547"/>
                  </a:lnTo>
                  <a:lnTo>
                    <a:pt x="4997" y="542"/>
                  </a:lnTo>
                  <a:lnTo>
                    <a:pt x="5017" y="534"/>
                  </a:lnTo>
                  <a:lnTo>
                    <a:pt x="5039" y="528"/>
                  </a:lnTo>
                  <a:lnTo>
                    <a:pt x="4996" y="459"/>
                  </a:lnTo>
                  <a:lnTo>
                    <a:pt x="4952" y="391"/>
                  </a:lnTo>
                  <a:lnTo>
                    <a:pt x="4907" y="324"/>
                  </a:lnTo>
                  <a:lnTo>
                    <a:pt x="4861" y="257"/>
                  </a:lnTo>
                  <a:lnTo>
                    <a:pt x="4814" y="191"/>
                  </a:lnTo>
                  <a:lnTo>
                    <a:pt x="4766" y="127"/>
                  </a:lnTo>
                  <a:lnTo>
                    <a:pt x="4715" y="63"/>
                  </a:lnTo>
                  <a:lnTo>
                    <a:pt x="4664" y="0"/>
                  </a:lnTo>
                  <a:lnTo>
                    <a:pt x="4660" y="13"/>
                  </a:lnTo>
                  <a:lnTo>
                    <a:pt x="4656" y="25"/>
                  </a:lnTo>
                  <a:lnTo>
                    <a:pt x="4650" y="37"/>
                  </a:lnTo>
                  <a:lnTo>
                    <a:pt x="4644" y="50"/>
                  </a:lnTo>
                  <a:lnTo>
                    <a:pt x="4637" y="62"/>
                  </a:lnTo>
                  <a:lnTo>
                    <a:pt x="4629" y="73"/>
                  </a:lnTo>
                  <a:lnTo>
                    <a:pt x="4620" y="85"/>
                  </a:lnTo>
                  <a:lnTo>
                    <a:pt x="4611" y="96"/>
                  </a:lnTo>
                  <a:lnTo>
                    <a:pt x="4601" y="107"/>
                  </a:lnTo>
                  <a:lnTo>
                    <a:pt x="4590" y="118"/>
                  </a:lnTo>
                  <a:lnTo>
                    <a:pt x="4577" y="129"/>
                  </a:lnTo>
                  <a:lnTo>
                    <a:pt x="4565" y="139"/>
                  </a:lnTo>
                  <a:lnTo>
                    <a:pt x="4552" y="149"/>
                  </a:lnTo>
                  <a:lnTo>
                    <a:pt x="4537" y="159"/>
                  </a:lnTo>
                  <a:lnTo>
                    <a:pt x="4522" y="168"/>
                  </a:lnTo>
                  <a:lnTo>
                    <a:pt x="4506" y="179"/>
                  </a:lnTo>
                  <a:lnTo>
                    <a:pt x="4473" y="198"/>
                  </a:lnTo>
                  <a:lnTo>
                    <a:pt x="4418" y="236"/>
                  </a:lnTo>
                  <a:lnTo>
                    <a:pt x="4340" y="290"/>
                  </a:lnTo>
                  <a:lnTo>
                    <a:pt x="4242" y="360"/>
                  </a:lnTo>
                  <a:lnTo>
                    <a:pt x="4127" y="444"/>
                  </a:lnTo>
                  <a:lnTo>
                    <a:pt x="3996" y="541"/>
                  </a:lnTo>
                  <a:lnTo>
                    <a:pt x="3850" y="652"/>
                  </a:lnTo>
                  <a:lnTo>
                    <a:pt x="3694" y="773"/>
                  </a:lnTo>
                  <a:lnTo>
                    <a:pt x="3611" y="838"/>
                  </a:lnTo>
                  <a:lnTo>
                    <a:pt x="3527" y="905"/>
                  </a:lnTo>
                  <a:lnTo>
                    <a:pt x="3440" y="975"/>
                  </a:lnTo>
                  <a:lnTo>
                    <a:pt x="3351" y="1047"/>
                  </a:lnTo>
                  <a:lnTo>
                    <a:pt x="3261" y="1121"/>
                  </a:lnTo>
                  <a:lnTo>
                    <a:pt x="3169" y="1197"/>
                  </a:lnTo>
                  <a:lnTo>
                    <a:pt x="3076" y="1275"/>
                  </a:lnTo>
                  <a:lnTo>
                    <a:pt x="2983" y="1355"/>
                  </a:lnTo>
                  <a:lnTo>
                    <a:pt x="2889" y="1437"/>
                  </a:lnTo>
                  <a:lnTo>
                    <a:pt x="2795" y="1520"/>
                  </a:lnTo>
                  <a:lnTo>
                    <a:pt x="2700" y="1604"/>
                  </a:lnTo>
                  <a:lnTo>
                    <a:pt x="2605" y="1689"/>
                  </a:lnTo>
                  <a:lnTo>
                    <a:pt x="2511" y="1776"/>
                  </a:lnTo>
                  <a:lnTo>
                    <a:pt x="2418" y="1864"/>
                  </a:lnTo>
                  <a:lnTo>
                    <a:pt x="2325" y="1952"/>
                  </a:lnTo>
                  <a:lnTo>
                    <a:pt x="2234" y="2041"/>
                  </a:lnTo>
                  <a:lnTo>
                    <a:pt x="2146" y="2128"/>
                  </a:lnTo>
                  <a:lnTo>
                    <a:pt x="2059" y="2217"/>
                  </a:lnTo>
                  <a:lnTo>
                    <a:pt x="1972" y="2306"/>
                  </a:lnTo>
                  <a:lnTo>
                    <a:pt x="1886" y="2397"/>
                  </a:lnTo>
                  <a:lnTo>
                    <a:pt x="1801" y="2489"/>
                  </a:lnTo>
                  <a:lnTo>
                    <a:pt x="1716" y="2582"/>
                  </a:lnTo>
                  <a:lnTo>
                    <a:pt x="1632" y="2675"/>
                  </a:lnTo>
                  <a:lnTo>
                    <a:pt x="1548" y="2771"/>
                  </a:lnTo>
                  <a:lnTo>
                    <a:pt x="1466" y="2866"/>
                  </a:lnTo>
                  <a:lnTo>
                    <a:pt x="1384" y="2961"/>
                  </a:lnTo>
                  <a:lnTo>
                    <a:pt x="1304" y="3057"/>
                  </a:lnTo>
                  <a:lnTo>
                    <a:pt x="1224" y="3154"/>
                  </a:lnTo>
                  <a:lnTo>
                    <a:pt x="1146" y="3252"/>
                  </a:lnTo>
                  <a:lnTo>
                    <a:pt x="1070" y="3348"/>
                  </a:lnTo>
                  <a:lnTo>
                    <a:pt x="995" y="3445"/>
                  </a:lnTo>
                  <a:lnTo>
                    <a:pt x="920" y="3542"/>
                  </a:lnTo>
                  <a:lnTo>
                    <a:pt x="848" y="3640"/>
                  </a:lnTo>
                  <a:lnTo>
                    <a:pt x="778" y="3736"/>
                  </a:lnTo>
                  <a:lnTo>
                    <a:pt x="708" y="3832"/>
                  </a:lnTo>
                  <a:lnTo>
                    <a:pt x="641" y="3928"/>
                  </a:lnTo>
                  <a:lnTo>
                    <a:pt x="575" y="4023"/>
                  </a:lnTo>
                  <a:lnTo>
                    <a:pt x="512" y="4118"/>
                  </a:lnTo>
                  <a:lnTo>
                    <a:pt x="450" y="4212"/>
                  </a:lnTo>
                  <a:lnTo>
                    <a:pt x="391" y="4304"/>
                  </a:lnTo>
                  <a:lnTo>
                    <a:pt x="334" y="4396"/>
                  </a:lnTo>
                  <a:lnTo>
                    <a:pt x="278" y="4487"/>
                  </a:lnTo>
                  <a:lnTo>
                    <a:pt x="226" y="4576"/>
                  </a:lnTo>
                  <a:lnTo>
                    <a:pt x="176" y="4664"/>
                  </a:lnTo>
                  <a:lnTo>
                    <a:pt x="128" y="4751"/>
                  </a:lnTo>
                  <a:lnTo>
                    <a:pt x="83" y="4837"/>
                  </a:lnTo>
                  <a:lnTo>
                    <a:pt x="40" y="4920"/>
                  </a:lnTo>
                  <a:lnTo>
                    <a:pt x="0" y="5002"/>
                  </a:lnTo>
                  <a:lnTo>
                    <a:pt x="28" y="5024"/>
                  </a:lnTo>
                  <a:lnTo>
                    <a:pt x="63" y="5047"/>
                  </a:lnTo>
                  <a:lnTo>
                    <a:pt x="104" y="5073"/>
                  </a:lnTo>
                  <a:lnTo>
                    <a:pt x="151" y="5100"/>
                  </a:lnTo>
                  <a:lnTo>
                    <a:pt x="177" y="5115"/>
                  </a:lnTo>
                  <a:lnTo>
                    <a:pt x="205" y="5129"/>
                  </a:lnTo>
                  <a:lnTo>
                    <a:pt x="233" y="5143"/>
                  </a:lnTo>
                  <a:lnTo>
                    <a:pt x="264" y="5158"/>
                  </a:lnTo>
                  <a:lnTo>
                    <a:pt x="296" y="5172"/>
                  </a:lnTo>
                  <a:lnTo>
                    <a:pt x="329" y="5186"/>
                  </a:lnTo>
                  <a:lnTo>
                    <a:pt x="365" y="5201"/>
                  </a:lnTo>
                  <a:lnTo>
                    <a:pt x="402" y="5215"/>
                  </a:lnTo>
                  <a:lnTo>
                    <a:pt x="441" y="5229"/>
                  </a:lnTo>
                  <a:lnTo>
                    <a:pt x="481" y="5243"/>
                  </a:lnTo>
                  <a:lnTo>
                    <a:pt x="523" y="5256"/>
                  </a:lnTo>
                  <a:lnTo>
                    <a:pt x="566" y="5268"/>
                  </a:lnTo>
                  <a:lnTo>
                    <a:pt x="611" y="5280"/>
                  </a:lnTo>
                  <a:lnTo>
                    <a:pt x="658" y="5292"/>
                  </a:lnTo>
                  <a:lnTo>
                    <a:pt x="706" y="5303"/>
                  </a:lnTo>
                  <a:lnTo>
                    <a:pt x="756" y="5313"/>
                  </a:lnTo>
                  <a:lnTo>
                    <a:pt x="809" y="5322"/>
                  </a:lnTo>
                  <a:lnTo>
                    <a:pt x="862" y="5331"/>
                  </a:lnTo>
                  <a:lnTo>
                    <a:pt x="917" y="5339"/>
                  </a:lnTo>
                  <a:lnTo>
                    <a:pt x="974" y="5345"/>
                  </a:lnTo>
                  <a:lnTo>
                    <a:pt x="1033" y="5350"/>
                  </a:lnTo>
                  <a:lnTo>
                    <a:pt x="1093" y="5355"/>
                  </a:lnTo>
                  <a:lnTo>
                    <a:pt x="1155" y="5358"/>
                  </a:lnTo>
                  <a:lnTo>
                    <a:pt x="1219" y="5360"/>
                  </a:lnTo>
                  <a:lnTo>
                    <a:pt x="1233" y="5317"/>
                  </a:lnTo>
                  <a:lnTo>
                    <a:pt x="1253" y="5266"/>
                  </a:lnTo>
                  <a:lnTo>
                    <a:pt x="1275" y="5207"/>
                  </a:lnTo>
                  <a:lnTo>
                    <a:pt x="1302" y="5139"/>
                  </a:lnTo>
                  <a:lnTo>
                    <a:pt x="1334" y="5063"/>
                  </a:lnTo>
                  <a:lnTo>
                    <a:pt x="1370" y="4981"/>
                  </a:lnTo>
                  <a:lnTo>
                    <a:pt x="1411" y="4889"/>
                  </a:lnTo>
                  <a:lnTo>
                    <a:pt x="1457" y="4792"/>
                  </a:lnTo>
                  <a:lnTo>
                    <a:pt x="1508" y="4688"/>
                  </a:lnTo>
                  <a:lnTo>
                    <a:pt x="1564" y="4576"/>
                  </a:lnTo>
                  <a:lnTo>
                    <a:pt x="1594" y="4518"/>
                  </a:lnTo>
                  <a:lnTo>
                    <a:pt x="1626" y="4457"/>
                  </a:lnTo>
                  <a:lnTo>
                    <a:pt x="1659" y="4396"/>
                  </a:lnTo>
                  <a:lnTo>
                    <a:pt x="1694" y="4334"/>
                  </a:lnTo>
                  <a:lnTo>
                    <a:pt x="1730" y="4269"/>
                  </a:lnTo>
                  <a:lnTo>
                    <a:pt x="1768" y="4204"/>
                  </a:lnTo>
                  <a:lnTo>
                    <a:pt x="1807" y="4136"/>
                  </a:lnTo>
                  <a:lnTo>
                    <a:pt x="1848" y="4067"/>
                  </a:lnTo>
                  <a:lnTo>
                    <a:pt x="1890" y="3997"/>
                  </a:lnTo>
                  <a:lnTo>
                    <a:pt x="1934" y="3925"/>
                  </a:lnTo>
                  <a:lnTo>
                    <a:pt x="1980" y="3853"/>
                  </a:lnTo>
                  <a:lnTo>
                    <a:pt x="2027" y="3778"/>
                  </a:lnTo>
                  <a:lnTo>
                    <a:pt x="1998" y="3772"/>
                  </a:lnTo>
                  <a:lnTo>
                    <a:pt x="1971" y="3764"/>
                  </a:lnTo>
                  <a:lnTo>
                    <a:pt x="1944" y="3756"/>
                  </a:lnTo>
                  <a:lnTo>
                    <a:pt x="1917" y="3747"/>
                  </a:lnTo>
                  <a:lnTo>
                    <a:pt x="1891" y="3737"/>
                  </a:lnTo>
                  <a:lnTo>
                    <a:pt x="1865" y="3725"/>
                  </a:lnTo>
                  <a:lnTo>
                    <a:pt x="1841" y="3712"/>
                  </a:lnTo>
                  <a:lnTo>
                    <a:pt x="1816" y="3698"/>
                  </a:lnTo>
                  <a:lnTo>
                    <a:pt x="1791" y="3684"/>
                  </a:lnTo>
                  <a:lnTo>
                    <a:pt x="1769" y="3668"/>
                  </a:lnTo>
                  <a:lnTo>
                    <a:pt x="1746" y="3651"/>
                  </a:lnTo>
                  <a:lnTo>
                    <a:pt x="1725" y="3633"/>
                  </a:lnTo>
                  <a:lnTo>
                    <a:pt x="1704" y="3615"/>
                  </a:lnTo>
                  <a:lnTo>
                    <a:pt x="1684" y="3596"/>
                  </a:lnTo>
                  <a:lnTo>
                    <a:pt x="1664" y="3576"/>
                  </a:lnTo>
                  <a:lnTo>
                    <a:pt x="1646" y="3555"/>
                  </a:lnTo>
                  <a:lnTo>
                    <a:pt x="1629" y="3533"/>
                  </a:lnTo>
                  <a:lnTo>
                    <a:pt x="1612" y="3511"/>
                  </a:lnTo>
                  <a:lnTo>
                    <a:pt x="1597" y="3487"/>
                  </a:lnTo>
                  <a:lnTo>
                    <a:pt x="1583" y="3464"/>
                  </a:lnTo>
                  <a:lnTo>
                    <a:pt x="1569" y="3439"/>
                  </a:lnTo>
                  <a:lnTo>
                    <a:pt x="1556" y="3414"/>
                  </a:lnTo>
                  <a:lnTo>
                    <a:pt x="1545" y="3388"/>
                  </a:lnTo>
                  <a:lnTo>
                    <a:pt x="1534" y="3362"/>
                  </a:lnTo>
                  <a:lnTo>
                    <a:pt x="1525" y="3336"/>
                  </a:lnTo>
                  <a:lnTo>
                    <a:pt x="1517" y="3308"/>
                  </a:lnTo>
                  <a:lnTo>
                    <a:pt x="1510" y="3280"/>
                  </a:lnTo>
                  <a:lnTo>
                    <a:pt x="1504" y="3252"/>
                  </a:lnTo>
                  <a:lnTo>
                    <a:pt x="1500" y="3223"/>
                  </a:lnTo>
                  <a:lnTo>
                    <a:pt x="1497" y="3194"/>
                  </a:lnTo>
                  <a:lnTo>
                    <a:pt x="1495" y="3165"/>
                  </a:lnTo>
                  <a:lnTo>
                    <a:pt x="1494" y="3135"/>
                  </a:lnTo>
                  <a:lnTo>
                    <a:pt x="1495" y="3101"/>
                  </a:lnTo>
                  <a:lnTo>
                    <a:pt x="1497" y="3067"/>
                  </a:lnTo>
                  <a:lnTo>
                    <a:pt x="1501" y="3035"/>
                  </a:lnTo>
                  <a:lnTo>
                    <a:pt x="1507" y="3003"/>
                  </a:lnTo>
                  <a:lnTo>
                    <a:pt x="1514" y="2971"/>
                  </a:lnTo>
                  <a:lnTo>
                    <a:pt x="1523" y="2940"/>
                  </a:lnTo>
                  <a:lnTo>
                    <a:pt x="1533" y="2910"/>
                  </a:lnTo>
                  <a:lnTo>
                    <a:pt x="1545" y="2880"/>
                  </a:lnTo>
                  <a:lnTo>
                    <a:pt x="1558" y="2851"/>
                  </a:lnTo>
                  <a:lnTo>
                    <a:pt x="1572" y="2823"/>
                  </a:lnTo>
                  <a:lnTo>
                    <a:pt x="1589" y="2795"/>
                  </a:lnTo>
                  <a:lnTo>
                    <a:pt x="1605" y="2768"/>
                  </a:lnTo>
                  <a:lnTo>
                    <a:pt x="1624" y="2743"/>
                  </a:lnTo>
                  <a:lnTo>
                    <a:pt x="1643" y="2718"/>
                  </a:lnTo>
                  <a:lnTo>
                    <a:pt x="1663" y="2695"/>
                  </a:lnTo>
                  <a:lnTo>
                    <a:pt x="1686" y="2672"/>
                  </a:lnTo>
                  <a:lnTo>
                    <a:pt x="1709" y="2650"/>
                  </a:lnTo>
                  <a:lnTo>
                    <a:pt x="1732" y="2629"/>
                  </a:lnTo>
                  <a:lnTo>
                    <a:pt x="1757" y="2610"/>
                  </a:lnTo>
                  <a:lnTo>
                    <a:pt x="1782" y="2591"/>
                  </a:lnTo>
                  <a:lnTo>
                    <a:pt x="1809" y="2575"/>
                  </a:lnTo>
                  <a:lnTo>
                    <a:pt x="1836" y="2559"/>
                  </a:lnTo>
                  <a:lnTo>
                    <a:pt x="1865" y="2544"/>
                  </a:lnTo>
                  <a:lnTo>
                    <a:pt x="1894" y="2531"/>
                  </a:lnTo>
                  <a:lnTo>
                    <a:pt x="1924" y="2520"/>
                  </a:lnTo>
                  <a:lnTo>
                    <a:pt x="1954" y="2510"/>
                  </a:lnTo>
                  <a:lnTo>
                    <a:pt x="1985" y="2500"/>
                  </a:lnTo>
                  <a:lnTo>
                    <a:pt x="2017" y="2493"/>
                  </a:lnTo>
                  <a:lnTo>
                    <a:pt x="2049" y="2487"/>
                  </a:lnTo>
                  <a:lnTo>
                    <a:pt x="2082" y="2483"/>
                  </a:lnTo>
                  <a:lnTo>
                    <a:pt x="2115" y="2481"/>
                  </a:lnTo>
                  <a:lnTo>
                    <a:pt x="2149" y="248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2759504" y="6166838"/>
              <a:ext cx="114959" cy="124001"/>
            </a:xfrm>
            <a:custGeom>
              <a:avLst/>
              <a:gdLst>
                <a:gd name="T0" fmla="*/ 1644 w 1697"/>
                <a:gd name="T1" fmla="*/ 381 h 1815"/>
                <a:gd name="T2" fmla="*/ 1519 w 1697"/>
                <a:gd name="T3" fmla="*/ 365 h 1815"/>
                <a:gd name="T4" fmla="*/ 1376 w 1697"/>
                <a:gd name="T5" fmla="*/ 342 h 1815"/>
                <a:gd name="T6" fmla="*/ 1258 w 1697"/>
                <a:gd name="T7" fmla="*/ 318 h 1815"/>
                <a:gd name="T8" fmla="*/ 1175 w 1697"/>
                <a:gd name="T9" fmla="*/ 300 h 1815"/>
                <a:gd name="T10" fmla="*/ 1091 w 1697"/>
                <a:gd name="T11" fmla="*/ 277 h 1815"/>
                <a:gd name="T12" fmla="*/ 1005 w 1697"/>
                <a:gd name="T13" fmla="*/ 253 h 1815"/>
                <a:gd name="T14" fmla="*/ 918 w 1697"/>
                <a:gd name="T15" fmla="*/ 224 h 1815"/>
                <a:gd name="T16" fmla="*/ 830 w 1697"/>
                <a:gd name="T17" fmla="*/ 192 h 1815"/>
                <a:gd name="T18" fmla="*/ 742 w 1697"/>
                <a:gd name="T19" fmla="*/ 157 h 1815"/>
                <a:gd name="T20" fmla="*/ 655 w 1697"/>
                <a:gd name="T21" fmla="*/ 118 h 1815"/>
                <a:gd name="T22" fmla="*/ 570 w 1697"/>
                <a:gd name="T23" fmla="*/ 74 h 1815"/>
                <a:gd name="T24" fmla="*/ 486 w 1697"/>
                <a:gd name="T25" fmla="*/ 26 h 1815"/>
                <a:gd name="T26" fmla="*/ 425 w 1697"/>
                <a:gd name="T27" fmla="*/ 46 h 1815"/>
                <a:gd name="T28" fmla="*/ 378 w 1697"/>
                <a:gd name="T29" fmla="*/ 157 h 1815"/>
                <a:gd name="T30" fmla="*/ 323 w 1697"/>
                <a:gd name="T31" fmla="*/ 294 h 1815"/>
                <a:gd name="T32" fmla="*/ 264 w 1697"/>
                <a:gd name="T33" fmla="*/ 454 h 1815"/>
                <a:gd name="T34" fmla="*/ 203 w 1697"/>
                <a:gd name="T35" fmla="*/ 636 h 1815"/>
                <a:gd name="T36" fmla="*/ 140 w 1697"/>
                <a:gd name="T37" fmla="*/ 836 h 1815"/>
                <a:gd name="T38" fmla="*/ 81 w 1697"/>
                <a:gd name="T39" fmla="*/ 1053 h 1815"/>
                <a:gd name="T40" fmla="*/ 39 w 1697"/>
                <a:gd name="T41" fmla="*/ 1226 h 1815"/>
                <a:gd name="T42" fmla="*/ 12 w 1697"/>
                <a:gd name="T43" fmla="*/ 1345 h 1815"/>
                <a:gd name="T44" fmla="*/ 84 w 1697"/>
                <a:gd name="T45" fmla="*/ 1445 h 1815"/>
                <a:gd name="T46" fmla="*/ 254 w 1697"/>
                <a:gd name="T47" fmla="*/ 1518 h 1815"/>
                <a:gd name="T48" fmla="*/ 428 w 1697"/>
                <a:gd name="T49" fmla="*/ 1583 h 1815"/>
                <a:gd name="T50" fmla="*/ 605 w 1697"/>
                <a:gd name="T51" fmla="*/ 1643 h 1815"/>
                <a:gd name="T52" fmla="*/ 785 w 1697"/>
                <a:gd name="T53" fmla="*/ 1695 h 1815"/>
                <a:gd name="T54" fmla="*/ 922 w 1697"/>
                <a:gd name="T55" fmla="*/ 1729 h 1815"/>
                <a:gd name="T56" fmla="*/ 1014 w 1697"/>
                <a:gd name="T57" fmla="*/ 1748 h 1815"/>
                <a:gd name="T58" fmla="*/ 1108 w 1697"/>
                <a:gd name="T59" fmla="*/ 1767 h 1815"/>
                <a:gd name="T60" fmla="*/ 1201 w 1697"/>
                <a:gd name="T61" fmla="*/ 1783 h 1815"/>
                <a:gd name="T62" fmla="*/ 1295 w 1697"/>
                <a:gd name="T63" fmla="*/ 1797 h 1815"/>
                <a:gd name="T64" fmla="*/ 1390 w 1697"/>
                <a:gd name="T65" fmla="*/ 1809 h 1815"/>
                <a:gd name="T66" fmla="*/ 1434 w 1697"/>
                <a:gd name="T67" fmla="*/ 1804 h 1815"/>
                <a:gd name="T68" fmla="*/ 1426 w 1697"/>
                <a:gd name="T69" fmla="*/ 1782 h 1815"/>
                <a:gd name="T70" fmla="*/ 1421 w 1697"/>
                <a:gd name="T71" fmla="*/ 1759 h 1815"/>
                <a:gd name="T72" fmla="*/ 1419 w 1697"/>
                <a:gd name="T73" fmla="*/ 1735 h 1815"/>
                <a:gd name="T74" fmla="*/ 1419 w 1697"/>
                <a:gd name="T75" fmla="*/ 1717 h 1815"/>
                <a:gd name="T76" fmla="*/ 1420 w 1697"/>
                <a:gd name="T77" fmla="*/ 1698 h 1815"/>
                <a:gd name="T78" fmla="*/ 1427 w 1697"/>
                <a:gd name="T79" fmla="*/ 1631 h 1815"/>
                <a:gd name="T80" fmla="*/ 1444 w 1697"/>
                <a:gd name="T81" fmla="*/ 1490 h 1815"/>
                <a:gd name="T82" fmla="*/ 1467 w 1697"/>
                <a:gd name="T83" fmla="*/ 1335 h 1815"/>
                <a:gd name="T84" fmla="*/ 1496 w 1697"/>
                <a:gd name="T85" fmla="*/ 1167 h 1815"/>
                <a:gd name="T86" fmla="*/ 1528 w 1697"/>
                <a:gd name="T87" fmla="*/ 992 h 1815"/>
                <a:gd name="T88" fmla="*/ 1568 w 1697"/>
                <a:gd name="T89" fmla="*/ 814 h 1815"/>
                <a:gd name="T90" fmla="*/ 1602 w 1697"/>
                <a:gd name="T91" fmla="*/ 682 h 1815"/>
                <a:gd name="T92" fmla="*/ 1627 w 1697"/>
                <a:gd name="T93" fmla="*/ 595 h 1815"/>
                <a:gd name="T94" fmla="*/ 1653 w 1697"/>
                <a:gd name="T95" fmla="*/ 509 h 1815"/>
                <a:gd name="T96" fmla="*/ 1682 w 1697"/>
                <a:gd name="T97" fmla="*/ 427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97" h="1815">
                  <a:moveTo>
                    <a:pt x="1697" y="386"/>
                  </a:moveTo>
                  <a:lnTo>
                    <a:pt x="1644" y="381"/>
                  </a:lnTo>
                  <a:lnTo>
                    <a:pt x="1585" y="375"/>
                  </a:lnTo>
                  <a:lnTo>
                    <a:pt x="1519" y="365"/>
                  </a:lnTo>
                  <a:lnTo>
                    <a:pt x="1450" y="355"/>
                  </a:lnTo>
                  <a:lnTo>
                    <a:pt x="1376" y="342"/>
                  </a:lnTo>
                  <a:lnTo>
                    <a:pt x="1298" y="327"/>
                  </a:lnTo>
                  <a:lnTo>
                    <a:pt x="1258" y="318"/>
                  </a:lnTo>
                  <a:lnTo>
                    <a:pt x="1217" y="309"/>
                  </a:lnTo>
                  <a:lnTo>
                    <a:pt x="1175" y="300"/>
                  </a:lnTo>
                  <a:lnTo>
                    <a:pt x="1133" y="289"/>
                  </a:lnTo>
                  <a:lnTo>
                    <a:pt x="1091" y="277"/>
                  </a:lnTo>
                  <a:lnTo>
                    <a:pt x="1048" y="265"/>
                  </a:lnTo>
                  <a:lnTo>
                    <a:pt x="1005" y="253"/>
                  </a:lnTo>
                  <a:lnTo>
                    <a:pt x="961" y="238"/>
                  </a:lnTo>
                  <a:lnTo>
                    <a:pt x="918" y="224"/>
                  </a:lnTo>
                  <a:lnTo>
                    <a:pt x="874" y="209"/>
                  </a:lnTo>
                  <a:lnTo>
                    <a:pt x="830" y="192"/>
                  </a:lnTo>
                  <a:lnTo>
                    <a:pt x="786" y="175"/>
                  </a:lnTo>
                  <a:lnTo>
                    <a:pt x="742" y="157"/>
                  </a:lnTo>
                  <a:lnTo>
                    <a:pt x="699" y="137"/>
                  </a:lnTo>
                  <a:lnTo>
                    <a:pt x="655" y="118"/>
                  </a:lnTo>
                  <a:lnTo>
                    <a:pt x="612" y="96"/>
                  </a:lnTo>
                  <a:lnTo>
                    <a:pt x="570" y="74"/>
                  </a:lnTo>
                  <a:lnTo>
                    <a:pt x="528" y="50"/>
                  </a:lnTo>
                  <a:lnTo>
                    <a:pt x="486" y="26"/>
                  </a:lnTo>
                  <a:lnTo>
                    <a:pt x="445" y="0"/>
                  </a:lnTo>
                  <a:lnTo>
                    <a:pt x="425" y="46"/>
                  </a:lnTo>
                  <a:lnTo>
                    <a:pt x="402" y="98"/>
                  </a:lnTo>
                  <a:lnTo>
                    <a:pt x="378" y="157"/>
                  </a:lnTo>
                  <a:lnTo>
                    <a:pt x="351" y="222"/>
                  </a:lnTo>
                  <a:lnTo>
                    <a:pt x="323" y="294"/>
                  </a:lnTo>
                  <a:lnTo>
                    <a:pt x="294" y="371"/>
                  </a:lnTo>
                  <a:lnTo>
                    <a:pt x="264" y="454"/>
                  </a:lnTo>
                  <a:lnTo>
                    <a:pt x="233" y="542"/>
                  </a:lnTo>
                  <a:lnTo>
                    <a:pt x="203" y="636"/>
                  </a:lnTo>
                  <a:lnTo>
                    <a:pt x="171" y="733"/>
                  </a:lnTo>
                  <a:lnTo>
                    <a:pt x="140" y="836"/>
                  </a:lnTo>
                  <a:lnTo>
                    <a:pt x="109" y="943"/>
                  </a:lnTo>
                  <a:lnTo>
                    <a:pt x="81" y="1053"/>
                  </a:lnTo>
                  <a:lnTo>
                    <a:pt x="52" y="1167"/>
                  </a:lnTo>
                  <a:lnTo>
                    <a:pt x="39" y="1226"/>
                  </a:lnTo>
                  <a:lnTo>
                    <a:pt x="25" y="1286"/>
                  </a:lnTo>
                  <a:lnTo>
                    <a:pt x="12" y="1345"/>
                  </a:lnTo>
                  <a:lnTo>
                    <a:pt x="0" y="1406"/>
                  </a:lnTo>
                  <a:lnTo>
                    <a:pt x="84" y="1445"/>
                  </a:lnTo>
                  <a:lnTo>
                    <a:pt x="169" y="1482"/>
                  </a:lnTo>
                  <a:lnTo>
                    <a:pt x="254" y="1518"/>
                  </a:lnTo>
                  <a:lnTo>
                    <a:pt x="341" y="1552"/>
                  </a:lnTo>
                  <a:lnTo>
                    <a:pt x="428" y="1583"/>
                  </a:lnTo>
                  <a:lnTo>
                    <a:pt x="516" y="1614"/>
                  </a:lnTo>
                  <a:lnTo>
                    <a:pt x="605" y="1643"/>
                  </a:lnTo>
                  <a:lnTo>
                    <a:pt x="694" y="1669"/>
                  </a:lnTo>
                  <a:lnTo>
                    <a:pt x="785" y="1695"/>
                  </a:lnTo>
                  <a:lnTo>
                    <a:pt x="876" y="1718"/>
                  </a:lnTo>
                  <a:lnTo>
                    <a:pt x="922" y="1729"/>
                  </a:lnTo>
                  <a:lnTo>
                    <a:pt x="968" y="1739"/>
                  </a:lnTo>
                  <a:lnTo>
                    <a:pt x="1014" y="1748"/>
                  </a:lnTo>
                  <a:lnTo>
                    <a:pt x="1061" y="1757"/>
                  </a:lnTo>
                  <a:lnTo>
                    <a:pt x="1108" y="1767"/>
                  </a:lnTo>
                  <a:lnTo>
                    <a:pt x="1154" y="1775"/>
                  </a:lnTo>
                  <a:lnTo>
                    <a:pt x="1201" y="1783"/>
                  </a:lnTo>
                  <a:lnTo>
                    <a:pt x="1248" y="1790"/>
                  </a:lnTo>
                  <a:lnTo>
                    <a:pt x="1295" y="1797"/>
                  </a:lnTo>
                  <a:lnTo>
                    <a:pt x="1343" y="1804"/>
                  </a:lnTo>
                  <a:lnTo>
                    <a:pt x="1390" y="1809"/>
                  </a:lnTo>
                  <a:lnTo>
                    <a:pt x="1438" y="1815"/>
                  </a:lnTo>
                  <a:lnTo>
                    <a:pt x="1434" y="1804"/>
                  </a:lnTo>
                  <a:lnTo>
                    <a:pt x="1430" y="1793"/>
                  </a:lnTo>
                  <a:lnTo>
                    <a:pt x="1426" y="1782"/>
                  </a:lnTo>
                  <a:lnTo>
                    <a:pt x="1424" y="1771"/>
                  </a:lnTo>
                  <a:lnTo>
                    <a:pt x="1421" y="1759"/>
                  </a:lnTo>
                  <a:lnTo>
                    <a:pt x="1420" y="1747"/>
                  </a:lnTo>
                  <a:lnTo>
                    <a:pt x="1419" y="1735"/>
                  </a:lnTo>
                  <a:lnTo>
                    <a:pt x="1418" y="1723"/>
                  </a:lnTo>
                  <a:lnTo>
                    <a:pt x="1419" y="1717"/>
                  </a:lnTo>
                  <a:lnTo>
                    <a:pt x="1419" y="1707"/>
                  </a:lnTo>
                  <a:lnTo>
                    <a:pt x="1420" y="1698"/>
                  </a:lnTo>
                  <a:lnTo>
                    <a:pt x="1420" y="1692"/>
                  </a:lnTo>
                  <a:lnTo>
                    <a:pt x="1427" y="1631"/>
                  </a:lnTo>
                  <a:lnTo>
                    <a:pt x="1435" y="1563"/>
                  </a:lnTo>
                  <a:lnTo>
                    <a:pt x="1444" y="1490"/>
                  </a:lnTo>
                  <a:lnTo>
                    <a:pt x="1456" y="1415"/>
                  </a:lnTo>
                  <a:lnTo>
                    <a:pt x="1467" y="1335"/>
                  </a:lnTo>
                  <a:lnTo>
                    <a:pt x="1480" y="1252"/>
                  </a:lnTo>
                  <a:lnTo>
                    <a:pt x="1496" y="1167"/>
                  </a:lnTo>
                  <a:lnTo>
                    <a:pt x="1511" y="1080"/>
                  </a:lnTo>
                  <a:lnTo>
                    <a:pt x="1528" y="992"/>
                  </a:lnTo>
                  <a:lnTo>
                    <a:pt x="1548" y="903"/>
                  </a:lnTo>
                  <a:lnTo>
                    <a:pt x="1568" y="814"/>
                  </a:lnTo>
                  <a:lnTo>
                    <a:pt x="1591" y="726"/>
                  </a:lnTo>
                  <a:lnTo>
                    <a:pt x="1602" y="682"/>
                  </a:lnTo>
                  <a:lnTo>
                    <a:pt x="1614" y="638"/>
                  </a:lnTo>
                  <a:lnTo>
                    <a:pt x="1627" y="595"/>
                  </a:lnTo>
                  <a:lnTo>
                    <a:pt x="1640" y="552"/>
                  </a:lnTo>
                  <a:lnTo>
                    <a:pt x="1653" y="509"/>
                  </a:lnTo>
                  <a:lnTo>
                    <a:pt x="1668" y="468"/>
                  </a:lnTo>
                  <a:lnTo>
                    <a:pt x="1682" y="427"/>
                  </a:lnTo>
                  <a:lnTo>
                    <a:pt x="1697" y="386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 9"/>
            <p:cNvSpPr>
              <a:spLocks noEditPoints="1"/>
            </p:cNvSpPr>
            <p:nvPr/>
          </p:nvSpPr>
          <p:spPr bwMode="auto">
            <a:xfrm>
              <a:off x="2653586" y="5688919"/>
              <a:ext cx="449502" cy="427544"/>
            </a:xfrm>
            <a:custGeom>
              <a:avLst/>
              <a:gdLst>
                <a:gd name="T0" fmla="*/ 447 w 6605"/>
                <a:gd name="T1" fmla="*/ 2794 h 6283"/>
                <a:gd name="T2" fmla="*/ 660 w 6605"/>
                <a:gd name="T3" fmla="*/ 2914 h 6283"/>
                <a:gd name="T4" fmla="*/ 959 w 6605"/>
                <a:gd name="T5" fmla="*/ 2955 h 6283"/>
                <a:gd name="T6" fmla="*/ 1258 w 6605"/>
                <a:gd name="T7" fmla="*/ 2915 h 6283"/>
                <a:gd name="T8" fmla="*/ 1775 w 6605"/>
                <a:gd name="T9" fmla="*/ 2752 h 6283"/>
                <a:gd name="T10" fmla="*/ 2371 w 6605"/>
                <a:gd name="T11" fmla="*/ 2557 h 6283"/>
                <a:gd name="T12" fmla="*/ 2742 w 6605"/>
                <a:gd name="T13" fmla="*/ 2501 h 6283"/>
                <a:gd name="T14" fmla="*/ 3009 w 6605"/>
                <a:gd name="T15" fmla="*/ 2558 h 6283"/>
                <a:gd name="T16" fmla="*/ 3175 w 6605"/>
                <a:gd name="T17" fmla="*/ 2698 h 6283"/>
                <a:gd name="T18" fmla="*/ 3205 w 6605"/>
                <a:gd name="T19" fmla="*/ 2829 h 6283"/>
                <a:gd name="T20" fmla="*/ 3149 w 6605"/>
                <a:gd name="T21" fmla="*/ 2956 h 6283"/>
                <a:gd name="T22" fmla="*/ 3029 w 6605"/>
                <a:gd name="T23" fmla="*/ 3028 h 6283"/>
                <a:gd name="T24" fmla="*/ 2901 w 6605"/>
                <a:gd name="T25" fmla="*/ 3016 h 6283"/>
                <a:gd name="T26" fmla="*/ 2734 w 6605"/>
                <a:gd name="T27" fmla="*/ 2953 h 6283"/>
                <a:gd name="T28" fmla="*/ 2371 w 6605"/>
                <a:gd name="T29" fmla="*/ 3032 h 6283"/>
                <a:gd name="T30" fmla="*/ 1889 w 6605"/>
                <a:gd name="T31" fmla="*/ 3189 h 6283"/>
                <a:gd name="T32" fmla="*/ 1602 w 6605"/>
                <a:gd name="T33" fmla="*/ 3834 h 6283"/>
                <a:gd name="T34" fmla="*/ 1482 w 6605"/>
                <a:gd name="T35" fmla="*/ 4599 h 6283"/>
                <a:gd name="T36" fmla="*/ 1475 w 6605"/>
                <a:gd name="T37" fmla="*/ 5210 h 6283"/>
                <a:gd name="T38" fmla="*/ 1556 w 6605"/>
                <a:gd name="T39" fmla="*/ 5698 h 6283"/>
                <a:gd name="T40" fmla="*/ 1688 w 6605"/>
                <a:gd name="T41" fmla="*/ 6044 h 6283"/>
                <a:gd name="T42" fmla="*/ 1847 w 6605"/>
                <a:gd name="T43" fmla="*/ 6283 h 6283"/>
                <a:gd name="T44" fmla="*/ 2276 w 6605"/>
                <a:gd name="T45" fmla="*/ 5548 h 6283"/>
                <a:gd name="T46" fmla="*/ 2979 w 6605"/>
                <a:gd name="T47" fmla="*/ 4574 h 6283"/>
                <a:gd name="T48" fmla="*/ 4045 w 6605"/>
                <a:gd name="T49" fmla="*/ 3379 h 6283"/>
                <a:gd name="T50" fmla="*/ 4183 w 6605"/>
                <a:gd name="T51" fmla="*/ 3184 h 6283"/>
                <a:gd name="T52" fmla="*/ 4006 w 6605"/>
                <a:gd name="T53" fmla="*/ 3041 h 6283"/>
                <a:gd name="T54" fmla="*/ 3888 w 6605"/>
                <a:gd name="T55" fmla="*/ 2848 h 6283"/>
                <a:gd name="T56" fmla="*/ 3845 w 6605"/>
                <a:gd name="T57" fmla="*/ 2619 h 6283"/>
                <a:gd name="T58" fmla="*/ 3926 w 6605"/>
                <a:gd name="T59" fmla="*/ 2311 h 6283"/>
                <a:gd name="T60" fmla="*/ 4138 w 6605"/>
                <a:gd name="T61" fmla="*/ 2083 h 6283"/>
                <a:gd name="T62" fmla="*/ 4441 w 6605"/>
                <a:gd name="T63" fmla="*/ 1975 h 6283"/>
                <a:gd name="T64" fmla="*/ 4712 w 6605"/>
                <a:gd name="T65" fmla="*/ 2003 h 6283"/>
                <a:gd name="T66" fmla="*/ 4930 w 6605"/>
                <a:gd name="T67" fmla="*/ 2119 h 6283"/>
                <a:gd name="T68" fmla="*/ 5087 w 6605"/>
                <a:gd name="T69" fmla="*/ 2304 h 6283"/>
                <a:gd name="T70" fmla="*/ 5807 w 6605"/>
                <a:gd name="T71" fmla="*/ 1848 h 6283"/>
                <a:gd name="T72" fmla="*/ 6517 w 6605"/>
                <a:gd name="T73" fmla="*/ 1348 h 6283"/>
                <a:gd name="T74" fmla="*/ 6290 w 6605"/>
                <a:gd name="T75" fmla="*/ 1028 h 6283"/>
                <a:gd name="T76" fmla="*/ 5388 w 6605"/>
                <a:gd name="T77" fmla="*/ 444 h 6283"/>
                <a:gd name="T78" fmla="*/ 4353 w 6605"/>
                <a:gd name="T79" fmla="*/ 91 h 6283"/>
                <a:gd name="T80" fmla="*/ 3193 w 6605"/>
                <a:gd name="T81" fmla="*/ 7 h 6283"/>
                <a:gd name="T82" fmla="*/ 1960 w 6605"/>
                <a:gd name="T83" fmla="*/ 258 h 6283"/>
                <a:gd name="T84" fmla="*/ 879 w 6605"/>
                <a:gd name="T85" fmla="*/ 825 h 6283"/>
                <a:gd name="T86" fmla="*/ 0 w 6605"/>
                <a:gd name="T87" fmla="*/ 1656 h 6283"/>
                <a:gd name="T88" fmla="*/ 156 w 6605"/>
                <a:gd name="T89" fmla="*/ 2345 h 6283"/>
                <a:gd name="T90" fmla="*/ 1224 w 6605"/>
                <a:gd name="T91" fmla="*/ 1324 h 6283"/>
                <a:gd name="T92" fmla="*/ 1524 w 6605"/>
                <a:gd name="T93" fmla="*/ 1444 h 6283"/>
                <a:gd name="T94" fmla="*/ 1728 w 6605"/>
                <a:gd name="T95" fmla="*/ 1681 h 6283"/>
                <a:gd name="T96" fmla="*/ 1793 w 6605"/>
                <a:gd name="T97" fmla="*/ 1991 h 6283"/>
                <a:gd name="T98" fmla="*/ 1697 w 6605"/>
                <a:gd name="T99" fmla="*/ 2289 h 6283"/>
                <a:gd name="T100" fmla="*/ 1470 w 6605"/>
                <a:gd name="T101" fmla="*/ 2505 h 6283"/>
                <a:gd name="T102" fmla="*/ 1157 w 6605"/>
                <a:gd name="T103" fmla="*/ 2597 h 6283"/>
                <a:gd name="T104" fmla="*/ 830 w 6605"/>
                <a:gd name="T105" fmla="*/ 2534 h 6283"/>
                <a:gd name="T106" fmla="*/ 582 w 6605"/>
                <a:gd name="T107" fmla="*/ 2340 h 6283"/>
                <a:gd name="T108" fmla="*/ 456 w 6605"/>
                <a:gd name="T109" fmla="*/ 2055 h 6283"/>
                <a:gd name="T110" fmla="*/ 490 w 6605"/>
                <a:gd name="T111" fmla="*/ 1738 h 6283"/>
                <a:gd name="T112" fmla="*/ 669 w 6605"/>
                <a:gd name="T113" fmla="*/ 1484 h 6283"/>
                <a:gd name="T114" fmla="*/ 954 w 6605"/>
                <a:gd name="T115" fmla="*/ 1338 h 6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05" h="6283">
                  <a:moveTo>
                    <a:pt x="272" y="2589"/>
                  </a:moveTo>
                  <a:lnTo>
                    <a:pt x="294" y="2621"/>
                  </a:lnTo>
                  <a:lnTo>
                    <a:pt x="316" y="2653"/>
                  </a:lnTo>
                  <a:lnTo>
                    <a:pt x="342" y="2686"/>
                  </a:lnTo>
                  <a:lnTo>
                    <a:pt x="368" y="2719"/>
                  </a:lnTo>
                  <a:lnTo>
                    <a:pt x="383" y="2734"/>
                  </a:lnTo>
                  <a:lnTo>
                    <a:pt x="398" y="2749"/>
                  </a:lnTo>
                  <a:lnTo>
                    <a:pt x="413" y="2765"/>
                  </a:lnTo>
                  <a:lnTo>
                    <a:pt x="430" y="2780"/>
                  </a:lnTo>
                  <a:lnTo>
                    <a:pt x="447" y="2794"/>
                  </a:lnTo>
                  <a:lnTo>
                    <a:pt x="465" y="2809"/>
                  </a:lnTo>
                  <a:lnTo>
                    <a:pt x="483" y="2823"/>
                  </a:lnTo>
                  <a:lnTo>
                    <a:pt x="502" y="2836"/>
                  </a:lnTo>
                  <a:lnTo>
                    <a:pt x="522" y="2850"/>
                  </a:lnTo>
                  <a:lnTo>
                    <a:pt x="543" y="2862"/>
                  </a:lnTo>
                  <a:lnTo>
                    <a:pt x="565" y="2873"/>
                  </a:lnTo>
                  <a:lnTo>
                    <a:pt x="587" y="2884"/>
                  </a:lnTo>
                  <a:lnTo>
                    <a:pt x="610" y="2895"/>
                  </a:lnTo>
                  <a:lnTo>
                    <a:pt x="635" y="2905"/>
                  </a:lnTo>
                  <a:lnTo>
                    <a:pt x="660" y="2914"/>
                  </a:lnTo>
                  <a:lnTo>
                    <a:pt x="686" y="2922"/>
                  </a:lnTo>
                  <a:lnTo>
                    <a:pt x="713" y="2929"/>
                  </a:lnTo>
                  <a:lnTo>
                    <a:pt x="741" y="2937"/>
                  </a:lnTo>
                  <a:lnTo>
                    <a:pt x="770" y="2942"/>
                  </a:lnTo>
                  <a:lnTo>
                    <a:pt x="800" y="2947"/>
                  </a:lnTo>
                  <a:lnTo>
                    <a:pt x="831" y="2951"/>
                  </a:lnTo>
                  <a:lnTo>
                    <a:pt x="864" y="2953"/>
                  </a:lnTo>
                  <a:lnTo>
                    <a:pt x="897" y="2955"/>
                  </a:lnTo>
                  <a:lnTo>
                    <a:pt x="931" y="2956"/>
                  </a:lnTo>
                  <a:lnTo>
                    <a:pt x="959" y="2955"/>
                  </a:lnTo>
                  <a:lnTo>
                    <a:pt x="987" y="2954"/>
                  </a:lnTo>
                  <a:lnTo>
                    <a:pt x="1014" y="2953"/>
                  </a:lnTo>
                  <a:lnTo>
                    <a:pt x="1043" y="2950"/>
                  </a:lnTo>
                  <a:lnTo>
                    <a:pt x="1073" y="2947"/>
                  </a:lnTo>
                  <a:lnTo>
                    <a:pt x="1102" y="2944"/>
                  </a:lnTo>
                  <a:lnTo>
                    <a:pt x="1132" y="2940"/>
                  </a:lnTo>
                  <a:lnTo>
                    <a:pt x="1163" y="2935"/>
                  </a:lnTo>
                  <a:lnTo>
                    <a:pt x="1195" y="2928"/>
                  </a:lnTo>
                  <a:lnTo>
                    <a:pt x="1226" y="2922"/>
                  </a:lnTo>
                  <a:lnTo>
                    <a:pt x="1258" y="2915"/>
                  </a:lnTo>
                  <a:lnTo>
                    <a:pt x="1290" y="2908"/>
                  </a:lnTo>
                  <a:lnTo>
                    <a:pt x="1356" y="2891"/>
                  </a:lnTo>
                  <a:lnTo>
                    <a:pt x="1424" y="2871"/>
                  </a:lnTo>
                  <a:lnTo>
                    <a:pt x="1473" y="2856"/>
                  </a:lnTo>
                  <a:lnTo>
                    <a:pt x="1522" y="2839"/>
                  </a:lnTo>
                  <a:lnTo>
                    <a:pt x="1572" y="2823"/>
                  </a:lnTo>
                  <a:lnTo>
                    <a:pt x="1623" y="2806"/>
                  </a:lnTo>
                  <a:lnTo>
                    <a:pt x="1673" y="2788"/>
                  </a:lnTo>
                  <a:lnTo>
                    <a:pt x="1724" y="2771"/>
                  </a:lnTo>
                  <a:lnTo>
                    <a:pt x="1775" y="2752"/>
                  </a:lnTo>
                  <a:lnTo>
                    <a:pt x="1826" y="2734"/>
                  </a:lnTo>
                  <a:lnTo>
                    <a:pt x="1890" y="2712"/>
                  </a:lnTo>
                  <a:lnTo>
                    <a:pt x="1952" y="2690"/>
                  </a:lnTo>
                  <a:lnTo>
                    <a:pt x="2015" y="2668"/>
                  </a:lnTo>
                  <a:lnTo>
                    <a:pt x="2077" y="2647"/>
                  </a:lnTo>
                  <a:lnTo>
                    <a:pt x="2137" y="2626"/>
                  </a:lnTo>
                  <a:lnTo>
                    <a:pt x="2198" y="2607"/>
                  </a:lnTo>
                  <a:lnTo>
                    <a:pt x="2256" y="2590"/>
                  </a:lnTo>
                  <a:lnTo>
                    <a:pt x="2315" y="2572"/>
                  </a:lnTo>
                  <a:lnTo>
                    <a:pt x="2371" y="2557"/>
                  </a:lnTo>
                  <a:lnTo>
                    <a:pt x="2426" y="2542"/>
                  </a:lnTo>
                  <a:lnTo>
                    <a:pt x="2480" y="2530"/>
                  </a:lnTo>
                  <a:lnTo>
                    <a:pt x="2533" y="2520"/>
                  </a:lnTo>
                  <a:lnTo>
                    <a:pt x="2583" y="2512"/>
                  </a:lnTo>
                  <a:lnTo>
                    <a:pt x="2632" y="2506"/>
                  </a:lnTo>
                  <a:lnTo>
                    <a:pt x="2656" y="2504"/>
                  </a:lnTo>
                  <a:lnTo>
                    <a:pt x="2679" y="2502"/>
                  </a:lnTo>
                  <a:lnTo>
                    <a:pt x="2703" y="2501"/>
                  </a:lnTo>
                  <a:lnTo>
                    <a:pt x="2725" y="2501"/>
                  </a:lnTo>
                  <a:lnTo>
                    <a:pt x="2742" y="2501"/>
                  </a:lnTo>
                  <a:lnTo>
                    <a:pt x="2757" y="2501"/>
                  </a:lnTo>
                  <a:lnTo>
                    <a:pt x="2772" y="2502"/>
                  </a:lnTo>
                  <a:lnTo>
                    <a:pt x="2788" y="2504"/>
                  </a:lnTo>
                  <a:lnTo>
                    <a:pt x="2823" y="2508"/>
                  </a:lnTo>
                  <a:lnTo>
                    <a:pt x="2857" y="2513"/>
                  </a:lnTo>
                  <a:lnTo>
                    <a:pt x="2890" y="2519"/>
                  </a:lnTo>
                  <a:lnTo>
                    <a:pt x="2922" y="2527"/>
                  </a:lnTo>
                  <a:lnTo>
                    <a:pt x="2952" y="2536"/>
                  </a:lnTo>
                  <a:lnTo>
                    <a:pt x="2981" y="2547"/>
                  </a:lnTo>
                  <a:lnTo>
                    <a:pt x="3009" y="2558"/>
                  </a:lnTo>
                  <a:lnTo>
                    <a:pt x="3034" y="2570"/>
                  </a:lnTo>
                  <a:lnTo>
                    <a:pt x="3059" y="2584"/>
                  </a:lnTo>
                  <a:lnTo>
                    <a:pt x="3081" y="2599"/>
                  </a:lnTo>
                  <a:lnTo>
                    <a:pt x="3102" y="2615"/>
                  </a:lnTo>
                  <a:lnTo>
                    <a:pt x="3121" y="2632"/>
                  </a:lnTo>
                  <a:lnTo>
                    <a:pt x="3139" y="2649"/>
                  </a:lnTo>
                  <a:lnTo>
                    <a:pt x="3154" y="2668"/>
                  </a:lnTo>
                  <a:lnTo>
                    <a:pt x="3161" y="2678"/>
                  </a:lnTo>
                  <a:lnTo>
                    <a:pt x="3168" y="2688"/>
                  </a:lnTo>
                  <a:lnTo>
                    <a:pt x="3175" y="2698"/>
                  </a:lnTo>
                  <a:lnTo>
                    <a:pt x="3180" y="2708"/>
                  </a:lnTo>
                  <a:lnTo>
                    <a:pt x="3186" y="2722"/>
                  </a:lnTo>
                  <a:lnTo>
                    <a:pt x="3191" y="2735"/>
                  </a:lnTo>
                  <a:lnTo>
                    <a:pt x="3196" y="2748"/>
                  </a:lnTo>
                  <a:lnTo>
                    <a:pt x="3199" y="2762"/>
                  </a:lnTo>
                  <a:lnTo>
                    <a:pt x="3202" y="2775"/>
                  </a:lnTo>
                  <a:lnTo>
                    <a:pt x="3204" y="2788"/>
                  </a:lnTo>
                  <a:lnTo>
                    <a:pt x="3205" y="2802"/>
                  </a:lnTo>
                  <a:lnTo>
                    <a:pt x="3205" y="2816"/>
                  </a:lnTo>
                  <a:lnTo>
                    <a:pt x="3205" y="2829"/>
                  </a:lnTo>
                  <a:lnTo>
                    <a:pt x="3203" y="2842"/>
                  </a:lnTo>
                  <a:lnTo>
                    <a:pt x="3201" y="2856"/>
                  </a:lnTo>
                  <a:lnTo>
                    <a:pt x="3198" y="2868"/>
                  </a:lnTo>
                  <a:lnTo>
                    <a:pt x="3194" y="2881"/>
                  </a:lnTo>
                  <a:lnTo>
                    <a:pt x="3189" y="2894"/>
                  </a:lnTo>
                  <a:lnTo>
                    <a:pt x="3183" y="2907"/>
                  </a:lnTo>
                  <a:lnTo>
                    <a:pt x="3177" y="2919"/>
                  </a:lnTo>
                  <a:lnTo>
                    <a:pt x="3167" y="2931"/>
                  </a:lnTo>
                  <a:lnTo>
                    <a:pt x="3159" y="2944"/>
                  </a:lnTo>
                  <a:lnTo>
                    <a:pt x="3149" y="2956"/>
                  </a:lnTo>
                  <a:lnTo>
                    <a:pt x="3140" y="2967"/>
                  </a:lnTo>
                  <a:lnTo>
                    <a:pt x="3129" y="2977"/>
                  </a:lnTo>
                  <a:lnTo>
                    <a:pt x="3118" y="2986"/>
                  </a:lnTo>
                  <a:lnTo>
                    <a:pt x="3106" y="2995"/>
                  </a:lnTo>
                  <a:lnTo>
                    <a:pt x="3095" y="3002"/>
                  </a:lnTo>
                  <a:lnTo>
                    <a:pt x="3082" y="3009"/>
                  </a:lnTo>
                  <a:lnTo>
                    <a:pt x="3069" y="3015"/>
                  </a:lnTo>
                  <a:lnTo>
                    <a:pt x="3056" y="3021"/>
                  </a:lnTo>
                  <a:lnTo>
                    <a:pt x="3043" y="3025"/>
                  </a:lnTo>
                  <a:lnTo>
                    <a:pt x="3029" y="3028"/>
                  </a:lnTo>
                  <a:lnTo>
                    <a:pt x="3015" y="3030"/>
                  </a:lnTo>
                  <a:lnTo>
                    <a:pt x="3001" y="3032"/>
                  </a:lnTo>
                  <a:lnTo>
                    <a:pt x="2986" y="3032"/>
                  </a:lnTo>
                  <a:lnTo>
                    <a:pt x="2974" y="3032"/>
                  </a:lnTo>
                  <a:lnTo>
                    <a:pt x="2963" y="3031"/>
                  </a:lnTo>
                  <a:lnTo>
                    <a:pt x="2950" y="3029"/>
                  </a:lnTo>
                  <a:lnTo>
                    <a:pt x="2938" y="3027"/>
                  </a:lnTo>
                  <a:lnTo>
                    <a:pt x="2926" y="3025"/>
                  </a:lnTo>
                  <a:lnTo>
                    <a:pt x="2914" y="3021"/>
                  </a:lnTo>
                  <a:lnTo>
                    <a:pt x="2901" y="3016"/>
                  </a:lnTo>
                  <a:lnTo>
                    <a:pt x="2889" y="3012"/>
                  </a:lnTo>
                  <a:lnTo>
                    <a:pt x="2877" y="3007"/>
                  </a:lnTo>
                  <a:lnTo>
                    <a:pt x="2863" y="3001"/>
                  </a:lnTo>
                  <a:lnTo>
                    <a:pt x="2851" y="2995"/>
                  </a:lnTo>
                  <a:lnTo>
                    <a:pt x="2839" y="2988"/>
                  </a:lnTo>
                  <a:lnTo>
                    <a:pt x="2812" y="2971"/>
                  </a:lnTo>
                  <a:lnTo>
                    <a:pt x="2787" y="2953"/>
                  </a:lnTo>
                  <a:lnTo>
                    <a:pt x="2777" y="2953"/>
                  </a:lnTo>
                  <a:lnTo>
                    <a:pt x="2758" y="2952"/>
                  </a:lnTo>
                  <a:lnTo>
                    <a:pt x="2734" y="2953"/>
                  </a:lnTo>
                  <a:lnTo>
                    <a:pt x="2709" y="2955"/>
                  </a:lnTo>
                  <a:lnTo>
                    <a:pt x="2680" y="2958"/>
                  </a:lnTo>
                  <a:lnTo>
                    <a:pt x="2649" y="2963"/>
                  </a:lnTo>
                  <a:lnTo>
                    <a:pt x="2617" y="2969"/>
                  </a:lnTo>
                  <a:lnTo>
                    <a:pt x="2581" y="2977"/>
                  </a:lnTo>
                  <a:lnTo>
                    <a:pt x="2543" y="2985"/>
                  </a:lnTo>
                  <a:lnTo>
                    <a:pt x="2503" y="2995"/>
                  </a:lnTo>
                  <a:lnTo>
                    <a:pt x="2461" y="3006"/>
                  </a:lnTo>
                  <a:lnTo>
                    <a:pt x="2416" y="3018"/>
                  </a:lnTo>
                  <a:lnTo>
                    <a:pt x="2371" y="3032"/>
                  </a:lnTo>
                  <a:lnTo>
                    <a:pt x="2323" y="3046"/>
                  </a:lnTo>
                  <a:lnTo>
                    <a:pt x="2273" y="3061"/>
                  </a:lnTo>
                  <a:lnTo>
                    <a:pt x="2222" y="3079"/>
                  </a:lnTo>
                  <a:lnTo>
                    <a:pt x="2169" y="3096"/>
                  </a:lnTo>
                  <a:lnTo>
                    <a:pt x="2115" y="3115"/>
                  </a:lnTo>
                  <a:lnTo>
                    <a:pt x="2069" y="3131"/>
                  </a:lnTo>
                  <a:lnTo>
                    <a:pt x="2023" y="3146"/>
                  </a:lnTo>
                  <a:lnTo>
                    <a:pt x="1978" y="3162"/>
                  </a:lnTo>
                  <a:lnTo>
                    <a:pt x="1933" y="3176"/>
                  </a:lnTo>
                  <a:lnTo>
                    <a:pt x="1889" y="3189"/>
                  </a:lnTo>
                  <a:lnTo>
                    <a:pt x="1845" y="3204"/>
                  </a:lnTo>
                  <a:lnTo>
                    <a:pt x="1802" y="3217"/>
                  </a:lnTo>
                  <a:lnTo>
                    <a:pt x="1759" y="3230"/>
                  </a:lnTo>
                  <a:lnTo>
                    <a:pt x="1744" y="3234"/>
                  </a:lnTo>
                  <a:lnTo>
                    <a:pt x="1724" y="3313"/>
                  </a:lnTo>
                  <a:lnTo>
                    <a:pt x="1701" y="3402"/>
                  </a:lnTo>
                  <a:lnTo>
                    <a:pt x="1677" y="3500"/>
                  </a:lnTo>
                  <a:lnTo>
                    <a:pt x="1652" y="3605"/>
                  </a:lnTo>
                  <a:lnTo>
                    <a:pt x="1628" y="3717"/>
                  </a:lnTo>
                  <a:lnTo>
                    <a:pt x="1602" y="3834"/>
                  </a:lnTo>
                  <a:lnTo>
                    <a:pt x="1577" y="3956"/>
                  </a:lnTo>
                  <a:lnTo>
                    <a:pt x="1555" y="4081"/>
                  </a:lnTo>
                  <a:lnTo>
                    <a:pt x="1544" y="4145"/>
                  </a:lnTo>
                  <a:lnTo>
                    <a:pt x="1533" y="4210"/>
                  </a:lnTo>
                  <a:lnTo>
                    <a:pt x="1523" y="4274"/>
                  </a:lnTo>
                  <a:lnTo>
                    <a:pt x="1513" y="4339"/>
                  </a:lnTo>
                  <a:lnTo>
                    <a:pt x="1505" y="4404"/>
                  </a:lnTo>
                  <a:lnTo>
                    <a:pt x="1497" y="4470"/>
                  </a:lnTo>
                  <a:lnTo>
                    <a:pt x="1489" y="4534"/>
                  </a:lnTo>
                  <a:lnTo>
                    <a:pt x="1482" y="4599"/>
                  </a:lnTo>
                  <a:lnTo>
                    <a:pt x="1477" y="4663"/>
                  </a:lnTo>
                  <a:lnTo>
                    <a:pt x="1472" y="4728"/>
                  </a:lnTo>
                  <a:lnTo>
                    <a:pt x="1469" y="4790"/>
                  </a:lnTo>
                  <a:lnTo>
                    <a:pt x="1466" y="4854"/>
                  </a:lnTo>
                  <a:lnTo>
                    <a:pt x="1465" y="4915"/>
                  </a:lnTo>
                  <a:lnTo>
                    <a:pt x="1464" y="4976"/>
                  </a:lnTo>
                  <a:lnTo>
                    <a:pt x="1465" y="5035"/>
                  </a:lnTo>
                  <a:lnTo>
                    <a:pt x="1467" y="5093"/>
                  </a:lnTo>
                  <a:lnTo>
                    <a:pt x="1471" y="5153"/>
                  </a:lnTo>
                  <a:lnTo>
                    <a:pt x="1475" y="5210"/>
                  </a:lnTo>
                  <a:lnTo>
                    <a:pt x="1480" y="5266"/>
                  </a:lnTo>
                  <a:lnTo>
                    <a:pt x="1486" y="5322"/>
                  </a:lnTo>
                  <a:lnTo>
                    <a:pt x="1492" y="5374"/>
                  </a:lnTo>
                  <a:lnTo>
                    <a:pt x="1500" y="5425"/>
                  </a:lnTo>
                  <a:lnTo>
                    <a:pt x="1508" y="5474"/>
                  </a:lnTo>
                  <a:lnTo>
                    <a:pt x="1516" y="5522"/>
                  </a:lnTo>
                  <a:lnTo>
                    <a:pt x="1525" y="5568"/>
                  </a:lnTo>
                  <a:lnTo>
                    <a:pt x="1535" y="5613"/>
                  </a:lnTo>
                  <a:lnTo>
                    <a:pt x="1546" y="5656"/>
                  </a:lnTo>
                  <a:lnTo>
                    <a:pt x="1556" y="5698"/>
                  </a:lnTo>
                  <a:lnTo>
                    <a:pt x="1567" y="5739"/>
                  </a:lnTo>
                  <a:lnTo>
                    <a:pt x="1580" y="5778"/>
                  </a:lnTo>
                  <a:lnTo>
                    <a:pt x="1592" y="5816"/>
                  </a:lnTo>
                  <a:lnTo>
                    <a:pt x="1604" y="5852"/>
                  </a:lnTo>
                  <a:lnTo>
                    <a:pt x="1617" y="5887"/>
                  </a:lnTo>
                  <a:lnTo>
                    <a:pt x="1631" y="5921"/>
                  </a:lnTo>
                  <a:lnTo>
                    <a:pt x="1645" y="5953"/>
                  </a:lnTo>
                  <a:lnTo>
                    <a:pt x="1658" y="5985"/>
                  </a:lnTo>
                  <a:lnTo>
                    <a:pt x="1674" y="6016"/>
                  </a:lnTo>
                  <a:lnTo>
                    <a:pt x="1688" y="6044"/>
                  </a:lnTo>
                  <a:lnTo>
                    <a:pt x="1703" y="6073"/>
                  </a:lnTo>
                  <a:lnTo>
                    <a:pt x="1719" y="6100"/>
                  </a:lnTo>
                  <a:lnTo>
                    <a:pt x="1734" y="6126"/>
                  </a:lnTo>
                  <a:lnTo>
                    <a:pt x="1749" y="6151"/>
                  </a:lnTo>
                  <a:lnTo>
                    <a:pt x="1766" y="6175"/>
                  </a:lnTo>
                  <a:lnTo>
                    <a:pt x="1781" y="6198"/>
                  </a:lnTo>
                  <a:lnTo>
                    <a:pt x="1798" y="6220"/>
                  </a:lnTo>
                  <a:lnTo>
                    <a:pt x="1814" y="6242"/>
                  </a:lnTo>
                  <a:lnTo>
                    <a:pt x="1830" y="6262"/>
                  </a:lnTo>
                  <a:lnTo>
                    <a:pt x="1847" y="6283"/>
                  </a:lnTo>
                  <a:lnTo>
                    <a:pt x="1890" y="6200"/>
                  </a:lnTo>
                  <a:lnTo>
                    <a:pt x="1944" y="6100"/>
                  </a:lnTo>
                  <a:lnTo>
                    <a:pt x="1975" y="6043"/>
                  </a:lnTo>
                  <a:lnTo>
                    <a:pt x="2008" y="5984"/>
                  </a:lnTo>
                  <a:lnTo>
                    <a:pt x="2045" y="5920"/>
                  </a:lnTo>
                  <a:lnTo>
                    <a:pt x="2085" y="5853"/>
                  </a:lnTo>
                  <a:lnTo>
                    <a:pt x="2128" y="5781"/>
                  </a:lnTo>
                  <a:lnTo>
                    <a:pt x="2174" y="5707"/>
                  </a:lnTo>
                  <a:lnTo>
                    <a:pt x="2223" y="5629"/>
                  </a:lnTo>
                  <a:lnTo>
                    <a:pt x="2276" y="5548"/>
                  </a:lnTo>
                  <a:lnTo>
                    <a:pt x="2331" y="5463"/>
                  </a:lnTo>
                  <a:lnTo>
                    <a:pt x="2389" y="5376"/>
                  </a:lnTo>
                  <a:lnTo>
                    <a:pt x="2451" y="5285"/>
                  </a:lnTo>
                  <a:lnTo>
                    <a:pt x="2516" y="5192"/>
                  </a:lnTo>
                  <a:lnTo>
                    <a:pt x="2585" y="5095"/>
                  </a:lnTo>
                  <a:lnTo>
                    <a:pt x="2657" y="4996"/>
                  </a:lnTo>
                  <a:lnTo>
                    <a:pt x="2731" y="4894"/>
                  </a:lnTo>
                  <a:lnTo>
                    <a:pt x="2810" y="4790"/>
                  </a:lnTo>
                  <a:lnTo>
                    <a:pt x="2893" y="4683"/>
                  </a:lnTo>
                  <a:lnTo>
                    <a:pt x="2979" y="4574"/>
                  </a:lnTo>
                  <a:lnTo>
                    <a:pt x="3068" y="4463"/>
                  </a:lnTo>
                  <a:lnTo>
                    <a:pt x="3161" y="4350"/>
                  </a:lnTo>
                  <a:lnTo>
                    <a:pt x="3259" y="4235"/>
                  </a:lnTo>
                  <a:lnTo>
                    <a:pt x="3359" y="4117"/>
                  </a:lnTo>
                  <a:lnTo>
                    <a:pt x="3463" y="3998"/>
                  </a:lnTo>
                  <a:lnTo>
                    <a:pt x="3572" y="3877"/>
                  </a:lnTo>
                  <a:lnTo>
                    <a:pt x="3684" y="3754"/>
                  </a:lnTo>
                  <a:lnTo>
                    <a:pt x="3800" y="3631"/>
                  </a:lnTo>
                  <a:lnTo>
                    <a:pt x="3921" y="3506"/>
                  </a:lnTo>
                  <a:lnTo>
                    <a:pt x="4045" y="3379"/>
                  </a:lnTo>
                  <a:lnTo>
                    <a:pt x="4067" y="3356"/>
                  </a:lnTo>
                  <a:lnTo>
                    <a:pt x="4091" y="3334"/>
                  </a:lnTo>
                  <a:lnTo>
                    <a:pt x="4113" y="3312"/>
                  </a:lnTo>
                  <a:lnTo>
                    <a:pt x="4136" y="3291"/>
                  </a:lnTo>
                  <a:lnTo>
                    <a:pt x="4159" y="3269"/>
                  </a:lnTo>
                  <a:lnTo>
                    <a:pt x="4181" y="3248"/>
                  </a:lnTo>
                  <a:lnTo>
                    <a:pt x="4203" y="3226"/>
                  </a:lnTo>
                  <a:lnTo>
                    <a:pt x="4225" y="3205"/>
                  </a:lnTo>
                  <a:lnTo>
                    <a:pt x="4204" y="3195"/>
                  </a:lnTo>
                  <a:lnTo>
                    <a:pt x="4183" y="3184"/>
                  </a:lnTo>
                  <a:lnTo>
                    <a:pt x="4164" y="3172"/>
                  </a:lnTo>
                  <a:lnTo>
                    <a:pt x="4144" y="3161"/>
                  </a:lnTo>
                  <a:lnTo>
                    <a:pt x="4125" y="3147"/>
                  </a:lnTo>
                  <a:lnTo>
                    <a:pt x="4106" y="3134"/>
                  </a:lnTo>
                  <a:lnTo>
                    <a:pt x="4088" y="3120"/>
                  </a:lnTo>
                  <a:lnTo>
                    <a:pt x="4070" y="3105"/>
                  </a:lnTo>
                  <a:lnTo>
                    <a:pt x="4053" y="3090"/>
                  </a:lnTo>
                  <a:lnTo>
                    <a:pt x="4037" y="3075"/>
                  </a:lnTo>
                  <a:lnTo>
                    <a:pt x="4021" y="3058"/>
                  </a:lnTo>
                  <a:lnTo>
                    <a:pt x="4006" y="3041"/>
                  </a:lnTo>
                  <a:lnTo>
                    <a:pt x="3991" y="3024"/>
                  </a:lnTo>
                  <a:lnTo>
                    <a:pt x="3977" y="3006"/>
                  </a:lnTo>
                  <a:lnTo>
                    <a:pt x="3963" y="2988"/>
                  </a:lnTo>
                  <a:lnTo>
                    <a:pt x="3951" y="2969"/>
                  </a:lnTo>
                  <a:lnTo>
                    <a:pt x="3938" y="2950"/>
                  </a:lnTo>
                  <a:lnTo>
                    <a:pt x="3927" y="2930"/>
                  </a:lnTo>
                  <a:lnTo>
                    <a:pt x="3916" y="2910"/>
                  </a:lnTo>
                  <a:lnTo>
                    <a:pt x="3906" y="2889"/>
                  </a:lnTo>
                  <a:lnTo>
                    <a:pt x="3896" y="2869"/>
                  </a:lnTo>
                  <a:lnTo>
                    <a:pt x="3888" y="2848"/>
                  </a:lnTo>
                  <a:lnTo>
                    <a:pt x="3880" y="2826"/>
                  </a:lnTo>
                  <a:lnTo>
                    <a:pt x="3873" y="2805"/>
                  </a:lnTo>
                  <a:lnTo>
                    <a:pt x="3867" y="2782"/>
                  </a:lnTo>
                  <a:lnTo>
                    <a:pt x="3862" y="2759"/>
                  </a:lnTo>
                  <a:lnTo>
                    <a:pt x="3856" y="2737"/>
                  </a:lnTo>
                  <a:lnTo>
                    <a:pt x="3852" y="2713"/>
                  </a:lnTo>
                  <a:lnTo>
                    <a:pt x="3849" y="2690"/>
                  </a:lnTo>
                  <a:lnTo>
                    <a:pt x="3847" y="2666"/>
                  </a:lnTo>
                  <a:lnTo>
                    <a:pt x="3846" y="2643"/>
                  </a:lnTo>
                  <a:lnTo>
                    <a:pt x="3845" y="2619"/>
                  </a:lnTo>
                  <a:lnTo>
                    <a:pt x="3846" y="2585"/>
                  </a:lnTo>
                  <a:lnTo>
                    <a:pt x="3849" y="2553"/>
                  </a:lnTo>
                  <a:lnTo>
                    <a:pt x="3853" y="2521"/>
                  </a:lnTo>
                  <a:lnTo>
                    <a:pt x="3860" y="2489"/>
                  </a:lnTo>
                  <a:lnTo>
                    <a:pt x="3867" y="2458"/>
                  </a:lnTo>
                  <a:lnTo>
                    <a:pt x="3876" y="2427"/>
                  </a:lnTo>
                  <a:lnTo>
                    <a:pt x="3886" y="2397"/>
                  </a:lnTo>
                  <a:lnTo>
                    <a:pt x="3897" y="2367"/>
                  </a:lnTo>
                  <a:lnTo>
                    <a:pt x="3911" y="2339"/>
                  </a:lnTo>
                  <a:lnTo>
                    <a:pt x="3926" y="2311"/>
                  </a:lnTo>
                  <a:lnTo>
                    <a:pt x="3941" y="2284"/>
                  </a:lnTo>
                  <a:lnTo>
                    <a:pt x="3959" y="2257"/>
                  </a:lnTo>
                  <a:lnTo>
                    <a:pt x="3977" y="2232"/>
                  </a:lnTo>
                  <a:lnTo>
                    <a:pt x="3997" y="2208"/>
                  </a:lnTo>
                  <a:lnTo>
                    <a:pt x="4018" y="2184"/>
                  </a:lnTo>
                  <a:lnTo>
                    <a:pt x="4040" y="2162"/>
                  </a:lnTo>
                  <a:lnTo>
                    <a:pt x="4063" y="2140"/>
                  </a:lnTo>
                  <a:lnTo>
                    <a:pt x="4087" y="2120"/>
                  </a:lnTo>
                  <a:lnTo>
                    <a:pt x="4112" y="2100"/>
                  </a:lnTo>
                  <a:lnTo>
                    <a:pt x="4138" y="2083"/>
                  </a:lnTo>
                  <a:lnTo>
                    <a:pt x="4165" y="2065"/>
                  </a:lnTo>
                  <a:lnTo>
                    <a:pt x="4192" y="2050"/>
                  </a:lnTo>
                  <a:lnTo>
                    <a:pt x="4221" y="2036"/>
                  </a:lnTo>
                  <a:lnTo>
                    <a:pt x="4251" y="2022"/>
                  </a:lnTo>
                  <a:lnTo>
                    <a:pt x="4280" y="2011"/>
                  </a:lnTo>
                  <a:lnTo>
                    <a:pt x="4312" y="2001"/>
                  </a:lnTo>
                  <a:lnTo>
                    <a:pt x="4343" y="1992"/>
                  </a:lnTo>
                  <a:lnTo>
                    <a:pt x="4376" y="1985"/>
                  </a:lnTo>
                  <a:lnTo>
                    <a:pt x="4407" y="1979"/>
                  </a:lnTo>
                  <a:lnTo>
                    <a:pt x="4441" y="1975"/>
                  </a:lnTo>
                  <a:lnTo>
                    <a:pt x="4475" y="1972"/>
                  </a:lnTo>
                  <a:lnTo>
                    <a:pt x="4509" y="1971"/>
                  </a:lnTo>
                  <a:lnTo>
                    <a:pt x="4535" y="1972"/>
                  </a:lnTo>
                  <a:lnTo>
                    <a:pt x="4561" y="1973"/>
                  </a:lnTo>
                  <a:lnTo>
                    <a:pt x="4587" y="1976"/>
                  </a:lnTo>
                  <a:lnTo>
                    <a:pt x="4613" y="1979"/>
                  </a:lnTo>
                  <a:lnTo>
                    <a:pt x="4639" y="1984"/>
                  </a:lnTo>
                  <a:lnTo>
                    <a:pt x="4663" y="1990"/>
                  </a:lnTo>
                  <a:lnTo>
                    <a:pt x="4688" y="1996"/>
                  </a:lnTo>
                  <a:lnTo>
                    <a:pt x="4712" y="2003"/>
                  </a:lnTo>
                  <a:lnTo>
                    <a:pt x="4737" y="2010"/>
                  </a:lnTo>
                  <a:lnTo>
                    <a:pt x="4761" y="2019"/>
                  </a:lnTo>
                  <a:lnTo>
                    <a:pt x="4783" y="2030"/>
                  </a:lnTo>
                  <a:lnTo>
                    <a:pt x="4806" y="2040"/>
                  </a:lnTo>
                  <a:lnTo>
                    <a:pt x="4828" y="2051"/>
                  </a:lnTo>
                  <a:lnTo>
                    <a:pt x="4850" y="2063"/>
                  </a:lnTo>
                  <a:lnTo>
                    <a:pt x="4870" y="2076"/>
                  </a:lnTo>
                  <a:lnTo>
                    <a:pt x="4891" y="2090"/>
                  </a:lnTo>
                  <a:lnTo>
                    <a:pt x="4911" y="2104"/>
                  </a:lnTo>
                  <a:lnTo>
                    <a:pt x="4930" y="2119"/>
                  </a:lnTo>
                  <a:lnTo>
                    <a:pt x="4949" y="2135"/>
                  </a:lnTo>
                  <a:lnTo>
                    <a:pt x="4967" y="2151"/>
                  </a:lnTo>
                  <a:lnTo>
                    <a:pt x="4985" y="2168"/>
                  </a:lnTo>
                  <a:lnTo>
                    <a:pt x="5001" y="2185"/>
                  </a:lnTo>
                  <a:lnTo>
                    <a:pt x="5017" y="2204"/>
                  </a:lnTo>
                  <a:lnTo>
                    <a:pt x="5033" y="2223"/>
                  </a:lnTo>
                  <a:lnTo>
                    <a:pt x="5048" y="2243"/>
                  </a:lnTo>
                  <a:lnTo>
                    <a:pt x="5062" y="2262"/>
                  </a:lnTo>
                  <a:lnTo>
                    <a:pt x="5075" y="2282"/>
                  </a:lnTo>
                  <a:lnTo>
                    <a:pt x="5087" y="2304"/>
                  </a:lnTo>
                  <a:lnTo>
                    <a:pt x="5099" y="2325"/>
                  </a:lnTo>
                  <a:lnTo>
                    <a:pt x="5110" y="2348"/>
                  </a:lnTo>
                  <a:lnTo>
                    <a:pt x="5120" y="2371"/>
                  </a:lnTo>
                  <a:lnTo>
                    <a:pt x="5129" y="2393"/>
                  </a:lnTo>
                  <a:lnTo>
                    <a:pt x="5253" y="2291"/>
                  </a:lnTo>
                  <a:lnTo>
                    <a:pt x="5372" y="2192"/>
                  </a:lnTo>
                  <a:lnTo>
                    <a:pt x="5487" y="2099"/>
                  </a:lnTo>
                  <a:lnTo>
                    <a:pt x="5598" y="2010"/>
                  </a:lnTo>
                  <a:lnTo>
                    <a:pt x="5705" y="1927"/>
                  </a:lnTo>
                  <a:lnTo>
                    <a:pt x="5807" y="1848"/>
                  </a:lnTo>
                  <a:lnTo>
                    <a:pt x="5904" y="1776"/>
                  </a:lnTo>
                  <a:lnTo>
                    <a:pt x="5996" y="1707"/>
                  </a:lnTo>
                  <a:lnTo>
                    <a:pt x="6082" y="1644"/>
                  </a:lnTo>
                  <a:lnTo>
                    <a:pt x="6163" y="1586"/>
                  </a:lnTo>
                  <a:lnTo>
                    <a:pt x="6238" y="1533"/>
                  </a:lnTo>
                  <a:lnTo>
                    <a:pt x="6306" y="1485"/>
                  </a:lnTo>
                  <a:lnTo>
                    <a:pt x="6370" y="1443"/>
                  </a:lnTo>
                  <a:lnTo>
                    <a:pt x="6425" y="1406"/>
                  </a:lnTo>
                  <a:lnTo>
                    <a:pt x="6475" y="1375"/>
                  </a:lnTo>
                  <a:lnTo>
                    <a:pt x="6517" y="1348"/>
                  </a:lnTo>
                  <a:lnTo>
                    <a:pt x="6528" y="1342"/>
                  </a:lnTo>
                  <a:lnTo>
                    <a:pt x="6538" y="1337"/>
                  </a:lnTo>
                  <a:lnTo>
                    <a:pt x="6549" y="1333"/>
                  </a:lnTo>
                  <a:lnTo>
                    <a:pt x="6559" y="1328"/>
                  </a:lnTo>
                  <a:lnTo>
                    <a:pt x="6582" y="1322"/>
                  </a:lnTo>
                  <a:lnTo>
                    <a:pt x="6605" y="1318"/>
                  </a:lnTo>
                  <a:lnTo>
                    <a:pt x="6529" y="1242"/>
                  </a:lnTo>
                  <a:lnTo>
                    <a:pt x="6451" y="1169"/>
                  </a:lnTo>
                  <a:lnTo>
                    <a:pt x="6371" y="1097"/>
                  </a:lnTo>
                  <a:lnTo>
                    <a:pt x="6290" y="1028"/>
                  </a:lnTo>
                  <a:lnTo>
                    <a:pt x="6206" y="960"/>
                  </a:lnTo>
                  <a:lnTo>
                    <a:pt x="6121" y="894"/>
                  </a:lnTo>
                  <a:lnTo>
                    <a:pt x="6035" y="830"/>
                  </a:lnTo>
                  <a:lnTo>
                    <a:pt x="5947" y="769"/>
                  </a:lnTo>
                  <a:lnTo>
                    <a:pt x="5858" y="709"/>
                  </a:lnTo>
                  <a:lnTo>
                    <a:pt x="5767" y="652"/>
                  </a:lnTo>
                  <a:lnTo>
                    <a:pt x="5674" y="597"/>
                  </a:lnTo>
                  <a:lnTo>
                    <a:pt x="5580" y="543"/>
                  </a:lnTo>
                  <a:lnTo>
                    <a:pt x="5484" y="492"/>
                  </a:lnTo>
                  <a:lnTo>
                    <a:pt x="5388" y="444"/>
                  </a:lnTo>
                  <a:lnTo>
                    <a:pt x="5290" y="398"/>
                  </a:lnTo>
                  <a:lnTo>
                    <a:pt x="5191" y="354"/>
                  </a:lnTo>
                  <a:lnTo>
                    <a:pt x="5090" y="312"/>
                  </a:lnTo>
                  <a:lnTo>
                    <a:pt x="4988" y="273"/>
                  </a:lnTo>
                  <a:lnTo>
                    <a:pt x="4884" y="236"/>
                  </a:lnTo>
                  <a:lnTo>
                    <a:pt x="4781" y="202"/>
                  </a:lnTo>
                  <a:lnTo>
                    <a:pt x="4676" y="171"/>
                  </a:lnTo>
                  <a:lnTo>
                    <a:pt x="4569" y="142"/>
                  </a:lnTo>
                  <a:lnTo>
                    <a:pt x="4462" y="115"/>
                  </a:lnTo>
                  <a:lnTo>
                    <a:pt x="4353" y="91"/>
                  </a:lnTo>
                  <a:lnTo>
                    <a:pt x="4243" y="70"/>
                  </a:lnTo>
                  <a:lnTo>
                    <a:pt x="4133" y="52"/>
                  </a:lnTo>
                  <a:lnTo>
                    <a:pt x="4022" y="36"/>
                  </a:lnTo>
                  <a:lnTo>
                    <a:pt x="3910" y="23"/>
                  </a:lnTo>
                  <a:lnTo>
                    <a:pt x="3797" y="13"/>
                  </a:lnTo>
                  <a:lnTo>
                    <a:pt x="3682" y="6"/>
                  </a:lnTo>
                  <a:lnTo>
                    <a:pt x="3569" y="1"/>
                  </a:lnTo>
                  <a:lnTo>
                    <a:pt x="3453" y="0"/>
                  </a:lnTo>
                  <a:lnTo>
                    <a:pt x="3323" y="2"/>
                  </a:lnTo>
                  <a:lnTo>
                    <a:pt x="3193" y="7"/>
                  </a:lnTo>
                  <a:lnTo>
                    <a:pt x="3064" y="16"/>
                  </a:lnTo>
                  <a:lnTo>
                    <a:pt x="2937" y="29"/>
                  </a:lnTo>
                  <a:lnTo>
                    <a:pt x="2810" y="46"/>
                  </a:lnTo>
                  <a:lnTo>
                    <a:pt x="2685" y="66"/>
                  </a:lnTo>
                  <a:lnTo>
                    <a:pt x="2561" y="90"/>
                  </a:lnTo>
                  <a:lnTo>
                    <a:pt x="2438" y="116"/>
                  </a:lnTo>
                  <a:lnTo>
                    <a:pt x="2317" y="147"/>
                  </a:lnTo>
                  <a:lnTo>
                    <a:pt x="2197" y="181"/>
                  </a:lnTo>
                  <a:lnTo>
                    <a:pt x="2078" y="218"/>
                  </a:lnTo>
                  <a:lnTo>
                    <a:pt x="1960" y="258"/>
                  </a:lnTo>
                  <a:lnTo>
                    <a:pt x="1845" y="301"/>
                  </a:lnTo>
                  <a:lnTo>
                    <a:pt x="1731" y="348"/>
                  </a:lnTo>
                  <a:lnTo>
                    <a:pt x="1618" y="397"/>
                  </a:lnTo>
                  <a:lnTo>
                    <a:pt x="1507" y="449"/>
                  </a:lnTo>
                  <a:lnTo>
                    <a:pt x="1398" y="505"/>
                  </a:lnTo>
                  <a:lnTo>
                    <a:pt x="1291" y="564"/>
                  </a:lnTo>
                  <a:lnTo>
                    <a:pt x="1185" y="624"/>
                  </a:lnTo>
                  <a:lnTo>
                    <a:pt x="1081" y="689"/>
                  </a:lnTo>
                  <a:lnTo>
                    <a:pt x="980" y="755"/>
                  </a:lnTo>
                  <a:lnTo>
                    <a:pt x="879" y="825"/>
                  </a:lnTo>
                  <a:lnTo>
                    <a:pt x="782" y="898"/>
                  </a:lnTo>
                  <a:lnTo>
                    <a:pt x="686" y="972"/>
                  </a:lnTo>
                  <a:lnTo>
                    <a:pt x="592" y="1049"/>
                  </a:lnTo>
                  <a:lnTo>
                    <a:pt x="500" y="1129"/>
                  </a:lnTo>
                  <a:lnTo>
                    <a:pt x="411" y="1211"/>
                  </a:lnTo>
                  <a:lnTo>
                    <a:pt x="324" y="1296"/>
                  </a:lnTo>
                  <a:lnTo>
                    <a:pt x="239" y="1383"/>
                  </a:lnTo>
                  <a:lnTo>
                    <a:pt x="157" y="1472"/>
                  </a:lnTo>
                  <a:lnTo>
                    <a:pt x="78" y="1563"/>
                  </a:lnTo>
                  <a:lnTo>
                    <a:pt x="0" y="1656"/>
                  </a:lnTo>
                  <a:lnTo>
                    <a:pt x="12" y="1741"/>
                  </a:lnTo>
                  <a:lnTo>
                    <a:pt x="24" y="1822"/>
                  </a:lnTo>
                  <a:lnTo>
                    <a:pt x="39" y="1900"/>
                  </a:lnTo>
                  <a:lnTo>
                    <a:pt x="53" y="1973"/>
                  </a:lnTo>
                  <a:lnTo>
                    <a:pt x="68" y="2044"/>
                  </a:lnTo>
                  <a:lnTo>
                    <a:pt x="85" y="2112"/>
                  </a:lnTo>
                  <a:lnTo>
                    <a:pt x="102" y="2175"/>
                  </a:lnTo>
                  <a:lnTo>
                    <a:pt x="120" y="2235"/>
                  </a:lnTo>
                  <a:lnTo>
                    <a:pt x="138" y="2292"/>
                  </a:lnTo>
                  <a:lnTo>
                    <a:pt x="156" y="2345"/>
                  </a:lnTo>
                  <a:lnTo>
                    <a:pt x="175" y="2395"/>
                  </a:lnTo>
                  <a:lnTo>
                    <a:pt x="194" y="2441"/>
                  </a:lnTo>
                  <a:lnTo>
                    <a:pt x="214" y="2483"/>
                  </a:lnTo>
                  <a:lnTo>
                    <a:pt x="233" y="2522"/>
                  </a:lnTo>
                  <a:lnTo>
                    <a:pt x="253" y="2557"/>
                  </a:lnTo>
                  <a:lnTo>
                    <a:pt x="272" y="2589"/>
                  </a:lnTo>
                  <a:close/>
                  <a:moveTo>
                    <a:pt x="1122" y="1317"/>
                  </a:moveTo>
                  <a:lnTo>
                    <a:pt x="1157" y="1318"/>
                  </a:lnTo>
                  <a:lnTo>
                    <a:pt x="1190" y="1320"/>
                  </a:lnTo>
                  <a:lnTo>
                    <a:pt x="1224" y="1324"/>
                  </a:lnTo>
                  <a:lnTo>
                    <a:pt x="1257" y="1331"/>
                  </a:lnTo>
                  <a:lnTo>
                    <a:pt x="1290" y="1338"/>
                  </a:lnTo>
                  <a:lnTo>
                    <a:pt x="1322" y="1346"/>
                  </a:lnTo>
                  <a:lnTo>
                    <a:pt x="1353" y="1356"/>
                  </a:lnTo>
                  <a:lnTo>
                    <a:pt x="1383" y="1367"/>
                  </a:lnTo>
                  <a:lnTo>
                    <a:pt x="1414" y="1381"/>
                  </a:lnTo>
                  <a:lnTo>
                    <a:pt x="1442" y="1394"/>
                  </a:lnTo>
                  <a:lnTo>
                    <a:pt x="1470" y="1410"/>
                  </a:lnTo>
                  <a:lnTo>
                    <a:pt x="1498" y="1427"/>
                  </a:lnTo>
                  <a:lnTo>
                    <a:pt x="1524" y="1444"/>
                  </a:lnTo>
                  <a:lnTo>
                    <a:pt x="1550" y="1464"/>
                  </a:lnTo>
                  <a:lnTo>
                    <a:pt x="1573" y="1484"/>
                  </a:lnTo>
                  <a:lnTo>
                    <a:pt x="1597" y="1505"/>
                  </a:lnTo>
                  <a:lnTo>
                    <a:pt x="1619" y="1527"/>
                  </a:lnTo>
                  <a:lnTo>
                    <a:pt x="1641" y="1551"/>
                  </a:lnTo>
                  <a:lnTo>
                    <a:pt x="1660" y="1574"/>
                  </a:lnTo>
                  <a:lnTo>
                    <a:pt x="1680" y="1600"/>
                  </a:lnTo>
                  <a:lnTo>
                    <a:pt x="1697" y="1625"/>
                  </a:lnTo>
                  <a:lnTo>
                    <a:pt x="1714" y="1653"/>
                  </a:lnTo>
                  <a:lnTo>
                    <a:pt x="1728" y="1681"/>
                  </a:lnTo>
                  <a:lnTo>
                    <a:pt x="1741" y="1708"/>
                  </a:lnTo>
                  <a:lnTo>
                    <a:pt x="1754" y="1738"/>
                  </a:lnTo>
                  <a:lnTo>
                    <a:pt x="1764" y="1768"/>
                  </a:lnTo>
                  <a:lnTo>
                    <a:pt x="1773" y="1798"/>
                  </a:lnTo>
                  <a:lnTo>
                    <a:pt x="1781" y="1829"/>
                  </a:lnTo>
                  <a:lnTo>
                    <a:pt x="1786" y="1861"/>
                  </a:lnTo>
                  <a:lnTo>
                    <a:pt x="1791" y="1892"/>
                  </a:lnTo>
                  <a:lnTo>
                    <a:pt x="1793" y="1925"/>
                  </a:lnTo>
                  <a:lnTo>
                    <a:pt x="1795" y="1958"/>
                  </a:lnTo>
                  <a:lnTo>
                    <a:pt x="1793" y="1991"/>
                  </a:lnTo>
                  <a:lnTo>
                    <a:pt x="1791" y="2024"/>
                  </a:lnTo>
                  <a:lnTo>
                    <a:pt x="1786" y="2055"/>
                  </a:lnTo>
                  <a:lnTo>
                    <a:pt x="1781" y="2087"/>
                  </a:lnTo>
                  <a:lnTo>
                    <a:pt x="1773" y="2118"/>
                  </a:lnTo>
                  <a:lnTo>
                    <a:pt x="1764" y="2147"/>
                  </a:lnTo>
                  <a:lnTo>
                    <a:pt x="1754" y="2177"/>
                  </a:lnTo>
                  <a:lnTo>
                    <a:pt x="1741" y="2207"/>
                  </a:lnTo>
                  <a:lnTo>
                    <a:pt x="1728" y="2234"/>
                  </a:lnTo>
                  <a:lnTo>
                    <a:pt x="1714" y="2262"/>
                  </a:lnTo>
                  <a:lnTo>
                    <a:pt x="1697" y="2289"/>
                  </a:lnTo>
                  <a:lnTo>
                    <a:pt x="1680" y="2315"/>
                  </a:lnTo>
                  <a:lnTo>
                    <a:pt x="1660" y="2340"/>
                  </a:lnTo>
                  <a:lnTo>
                    <a:pt x="1641" y="2364"/>
                  </a:lnTo>
                  <a:lnTo>
                    <a:pt x="1619" y="2388"/>
                  </a:lnTo>
                  <a:lnTo>
                    <a:pt x="1597" y="2409"/>
                  </a:lnTo>
                  <a:lnTo>
                    <a:pt x="1573" y="2431"/>
                  </a:lnTo>
                  <a:lnTo>
                    <a:pt x="1550" y="2451"/>
                  </a:lnTo>
                  <a:lnTo>
                    <a:pt x="1524" y="2470"/>
                  </a:lnTo>
                  <a:lnTo>
                    <a:pt x="1498" y="2488"/>
                  </a:lnTo>
                  <a:lnTo>
                    <a:pt x="1470" y="2505"/>
                  </a:lnTo>
                  <a:lnTo>
                    <a:pt x="1442" y="2520"/>
                  </a:lnTo>
                  <a:lnTo>
                    <a:pt x="1414" y="2534"/>
                  </a:lnTo>
                  <a:lnTo>
                    <a:pt x="1383" y="2547"/>
                  </a:lnTo>
                  <a:lnTo>
                    <a:pt x="1353" y="2558"/>
                  </a:lnTo>
                  <a:lnTo>
                    <a:pt x="1322" y="2568"/>
                  </a:lnTo>
                  <a:lnTo>
                    <a:pt x="1290" y="2577"/>
                  </a:lnTo>
                  <a:lnTo>
                    <a:pt x="1257" y="2584"/>
                  </a:lnTo>
                  <a:lnTo>
                    <a:pt x="1224" y="2590"/>
                  </a:lnTo>
                  <a:lnTo>
                    <a:pt x="1190" y="2594"/>
                  </a:lnTo>
                  <a:lnTo>
                    <a:pt x="1157" y="2597"/>
                  </a:lnTo>
                  <a:lnTo>
                    <a:pt x="1122" y="2597"/>
                  </a:lnTo>
                  <a:lnTo>
                    <a:pt x="1087" y="2597"/>
                  </a:lnTo>
                  <a:lnTo>
                    <a:pt x="1053" y="2594"/>
                  </a:lnTo>
                  <a:lnTo>
                    <a:pt x="1019" y="2590"/>
                  </a:lnTo>
                  <a:lnTo>
                    <a:pt x="987" y="2584"/>
                  </a:lnTo>
                  <a:lnTo>
                    <a:pt x="954" y="2577"/>
                  </a:lnTo>
                  <a:lnTo>
                    <a:pt x="922" y="2568"/>
                  </a:lnTo>
                  <a:lnTo>
                    <a:pt x="890" y="2558"/>
                  </a:lnTo>
                  <a:lnTo>
                    <a:pt x="860" y="2547"/>
                  </a:lnTo>
                  <a:lnTo>
                    <a:pt x="830" y="2534"/>
                  </a:lnTo>
                  <a:lnTo>
                    <a:pt x="801" y="2520"/>
                  </a:lnTo>
                  <a:lnTo>
                    <a:pt x="773" y="2505"/>
                  </a:lnTo>
                  <a:lnTo>
                    <a:pt x="746" y="2488"/>
                  </a:lnTo>
                  <a:lnTo>
                    <a:pt x="720" y="2470"/>
                  </a:lnTo>
                  <a:lnTo>
                    <a:pt x="694" y="2451"/>
                  </a:lnTo>
                  <a:lnTo>
                    <a:pt x="669" y="2431"/>
                  </a:lnTo>
                  <a:lnTo>
                    <a:pt x="646" y="2409"/>
                  </a:lnTo>
                  <a:lnTo>
                    <a:pt x="624" y="2388"/>
                  </a:lnTo>
                  <a:lnTo>
                    <a:pt x="603" y="2364"/>
                  </a:lnTo>
                  <a:lnTo>
                    <a:pt x="582" y="2340"/>
                  </a:lnTo>
                  <a:lnTo>
                    <a:pt x="564" y="2315"/>
                  </a:lnTo>
                  <a:lnTo>
                    <a:pt x="546" y="2289"/>
                  </a:lnTo>
                  <a:lnTo>
                    <a:pt x="530" y="2262"/>
                  </a:lnTo>
                  <a:lnTo>
                    <a:pt x="516" y="2234"/>
                  </a:lnTo>
                  <a:lnTo>
                    <a:pt x="501" y="2207"/>
                  </a:lnTo>
                  <a:lnTo>
                    <a:pt x="490" y="2177"/>
                  </a:lnTo>
                  <a:lnTo>
                    <a:pt x="479" y="2147"/>
                  </a:lnTo>
                  <a:lnTo>
                    <a:pt x="470" y="2118"/>
                  </a:lnTo>
                  <a:lnTo>
                    <a:pt x="463" y="2087"/>
                  </a:lnTo>
                  <a:lnTo>
                    <a:pt x="456" y="2055"/>
                  </a:lnTo>
                  <a:lnTo>
                    <a:pt x="452" y="2024"/>
                  </a:lnTo>
                  <a:lnTo>
                    <a:pt x="449" y="1991"/>
                  </a:lnTo>
                  <a:lnTo>
                    <a:pt x="449" y="1958"/>
                  </a:lnTo>
                  <a:lnTo>
                    <a:pt x="449" y="1925"/>
                  </a:lnTo>
                  <a:lnTo>
                    <a:pt x="452" y="1892"/>
                  </a:lnTo>
                  <a:lnTo>
                    <a:pt x="456" y="1861"/>
                  </a:lnTo>
                  <a:lnTo>
                    <a:pt x="463" y="1829"/>
                  </a:lnTo>
                  <a:lnTo>
                    <a:pt x="470" y="1798"/>
                  </a:lnTo>
                  <a:lnTo>
                    <a:pt x="479" y="1768"/>
                  </a:lnTo>
                  <a:lnTo>
                    <a:pt x="490" y="1738"/>
                  </a:lnTo>
                  <a:lnTo>
                    <a:pt x="501" y="1708"/>
                  </a:lnTo>
                  <a:lnTo>
                    <a:pt x="516" y="1681"/>
                  </a:lnTo>
                  <a:lnTo>
                    <a:pt x="530" y="1653"/>
                  </a:lnTo>
                  <a:lnTo>
                    <a:pt x="546" y="1625"/>
                  </a:lnTo>
                  <a:lnTo>
                    <a:pt x="564" y="1600"/>
                  </a:lnTo>
                  <a:lnTo>
                    <a:pt x="582" y="1574"/>
                  </a:lnTo>
                  <a:lnTo>
                    <a:pt x="603" y="1551"/>
                  </a:lnTo>
                  <a:lnTo>
                    <a:pt x="624" y="1527"/>
                  </a:lnTo>
                  <a:lnTo>
                    <a:pt x="646" y="1505"/>
                  </a:lnTo>
                  <a:lnTo>
                    <a:pt x="669" y="1484"/>
                  </a:lnTo>
                  <a:lnTo>
                    <a:pt x="694" y="1464"/>
                  </a:lnTo>
                  <a:lnTo>
                    <a:pt x="720" y="1444"/>
                  </a:lnTo>
                  <a:lnTo>
                    <a:pt x="746" y="1427"/>
                  </a:lnTo>
                  <a:lnTo>
                    <a:pt x="773" y="1410"/>
                  </a:lnTo>
                  <a:lnTo>
                    <a:pt x="801" y="1394"/>
                  </a:lnTo>
                  <a:lnTo>
                    <a:pt x="830" y="1381"/>
                  </a:lnTo>
                  <a:lnTo>
                    <a:pt x="860" y="1367"/>
                  </a:lnTo>
                  <a:lnTo>
                    <a:pt x="890" y="1356"/>
                  </a:lnTo>
                  <a:lnTo>
                    <a:pt x="922" y="1346"/>
                  </a:lnTo>
                  <a:lnTo>
                    <a:pt x="954" y="1338"/>
                  </a:lnTo>
                  <a:lnTo>
                    <a:pt x="987" y="1331"/>
                  </a:lnTo>
                  <a:lnTo>
                    <a:pt x="1019" y="1324"/>
                  </a:lnTo>
                  <a:lnTo>
                    <a:pt x="1053" y="1320"/>
                  </a:lnTo>
                  <a:lnTo>
                    <a:pt x="1087" y="1318"/>
                  </a:lnTo>
                  <a:lnTo>
                    <a:pt x="1122" y="1317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 10"/>
            <p:cNvSpPr>
              <a:spLocks/>
            </p:cNvSpPr>
            <p:nvPr/>
          </p:nvSpPr>
          <p:spPr bwMode="auto">
            <a:xfrm>
              <a:off x="2884796" y="6187505"/>
              <a:ext cx="82667" cy="104625"/>
            </a:xfrm>
            <a:custGeom>
              <a:avLst/>
              <a:gdLst>
                <a:gd name="T0" fmla="*/ 946 w 1215"/>
                <a:gd name="T1" fmla="*/ 1416 h 1538"/>
                <a:gd name="T2" fmla="*/ 948 w 1215"/>
                <a:gd name="T3" fmla="*/ 1395 h 1538"/>
                <a:gd name="T4" fmla="*/ 956 w 1215"/>
                <a:gd name="T5" fmla="*/ 1329 h 1538"/>
                <a:gd name="T6" fmla="*/ 971 w 1215"/>
                <a:gd name="T7" fmla="*/ 1194 h 1538"/>
                <a:gd name="T8" fmla="*/ 992 w 1215"/>
                <a:gd name="T9" fmla="*/ 1041 h 1538"/>
                <a:gd name="T10" fmla="*/ 1017 w 1215"/>
                <a:gd name="T11" fmla="*/ 871 h 1538"/>
                <a:gd name="T12" fmla="*/ 1049 w 1215"/>
                <a:gd name="T13" fmla="*/ 689 h 1538"/>
                <a:gd name="T14" fmla="*/ 1088 w 1215"/>
                <a:gd name="T15" fmla="*/ 496 h 1538"/>
                <a:gd name="T16" fmla="*/ 1133 w 1215"/>
                <a:gd name="T17" fmla="*/ 299 h 1538"/>
                <a:gd name="T18" fmla="*/ 1186 w 1215"/>
                <a:gd name="T19" fmla="*/ 99 h 1538"/>
                <a:gd name="T20" fmla="*/ 1179 w 1215"/>
                <a:gd name="T21" fmla="*/ 6 h 1538"/>
                <a:gd name="T22" fmla="*/ 1097 w 1215"/>
                <a:gd name="T23" fmla="*/ 19 h 1538"/>
                <a:gd name="T24" fmla="*/ 1005 w 1215"/>
                <a:gd name="T25" fmla="*/ 34 h 1538"/>
                <a:gd name="T26" fmla="*/ 903 w 1215"/>
                <a:gd name="T27" fmla="*/ 49 h 1538"/>
                <a:gd name="T28" fmla="*/ 791 w 1215"/>
                <a:gd name="T29" fmla="*/ 63 h 1538"/>
                <a:gd name="T30" fmla="*/ 671 w 1215"/>
                <a:gd name="T31" fmla="*/ 77 h 1538"/>
                <a:gd name="T32" fmla="*/ 542 w 1215"/>
                <a:gd name="T33" fmla="*/ 90 h 1538"/>
                <a:gd name="T34" fmla="*/ 406 w 1215"/>
                <a:gd name="T35" fmla="*/ 101 h 1538"/>
                <a:gd name="T36" fmla="*/ 323 w 1215"/>
                <a:gd name="T37" fmla="*/ 143 h 1538"/>
                <a:gd name="T38" fmla="*/ 291 w 1215"/>
                <a:gd name="T39" fmla="*/ 240 h 1538"/>
                <a:gd name="T40" fmla="*/ 253 w 1215"/>
                <a:gd name="T41" fmla="*/ 365 h 1538"/>
                <a:gd name="T42" fmla="*/ 211 w 1215"/>
                <a:gd name="T43" fmla="*/ 517 h 1538"/>
                <a:gd name="T44" fmla="*/ 166 w 1215"/>
                <a:gd name="T45" fmla="*/ 691 h 1538"/>
                <a:gd name="T46" fmla="*/ 123 w 1215"/>
                <a:gd name="T47" fmla="*/ 885 h 1538"/>
                <a:gd name="T48" fmla="*/ 81 w 1215"/>
                <a:gd name="T49" fmla="*/ 1098 h 1538"/>
                <a:gd name="T50" fmla="*/ 53 w 1215"/>
                <a:gd name="T51" fmla="*/ 1267 h 1538"/>
                <a:gd name="T52" fmla="*/ 37 w 1215"/>
                <a:gd name="T53" fmla="*/ 1385 h 1538"/>
                <a:gd name="T54" fmla="*/ 28 w 1215"/>
                <a:gd name="T55" fmla="*/ 1456 h 1538"/>
                <a:gd name="T56" fmla="*/ 23 w 1215"/>
                <a:gd name="T57" fmla="*/ 1480 h 1538"/>
                <a:gd name="T58" fmla="*/ 15 w 1215"/>
                <a:gd name="T59" fmla="*/ 1503 h 1538"/>
                <a:gd name="T60" fmla="*/ 5 w 1215"/>
                <a:gd name="T61" fmla="*/ 1525 h 1538"/>
                <a:gd name="T62" fmla="*/ 15 w 1215"/>
                <a:gd name="T63" fmla="*/ 1536 h 1538"/>
                <a:gd name="T64" fmla="*/ 46 w 1215"/>
                <a:gd name="T65" fmla="*/ 1538 h 1538"/>
                <a:gd name="T66" fmla="*/ 118 w 1215"/>
                <a:gd name="T67" fmla="*/ 1538 h 1538"/>
                <a:gd name="T68" fmla="*/ 232 w 1215"/>
                <a:gd name="T69" fmla="*/ 1535 h 1538"/>
                <a:gd name="T70" fmla="*/ 345 w 1215"/>
                <a:gd name="T71" fmla="*/ 1529 h 1538"/>
                <a:gd name="T72" fmla="*/ 456 w 1215"/>
                <a:gd name="T73" fmla="*/ 1521 h 1538"/>
                <a:gd name="T74" fmla="*/ 568 w 1215"/>
                <a:gd name="T75" fmla="*/ 1510 h 1538"/>
                <a:gd name="T76" fmla="*/ 678 w 1215"/>
                <a:gd name="T77" fmla="*/ 1495 h 1538"/>
                <a:gd name="T78" fmla="*/ 788 w 1215"/>
                <a:gd name="T79" fmla="*/ 1479 h 1538"/>
                <a:gd name="T80" fmla="*/ 897 w 1215"/>
                <a:gd name="T81" fmla="*/ 1460 h 1538"/>
                <a:gd name="T82" fmla="*/ 948 w 1215"/>
                <a:gd name="T83" fmla="*/ 1436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15" h="1538">
                  <a:moveTo>
                    <a:pt x="946" y="1423"/>
                  </a:moveTo>
                  <a:lnTo>
                    <a:pt x="946" y="1416"/>
                  </a:lnTo>
                  <a:lnTo>
                    <a:pt x="947" y="1405"/>
                  </a:lnTo>
                  <a:lnTo>
                    <a:pt x="948" y="1395"/>
                  </a:lnTo>
                  <a:lnTo>
                    <a:pt x="950" y="1387"/>
                  </a:lnTo>
                  <a:lnTo>
                    <a:pt x="956" y="1329"/>
                  </a:lnTo>
                  <a:lnTo>
                    <a:pt x="963" y="1264"/>
                  </a:lnTo>
                  <a:lnTo>
                    <a:pt x="971" y="1194"/>
                  </a:lnTo>
                  <a:lnTo>
                    <a:pt x="980" y="1120"/>
                  </a:lnTo>
                  <a:lnTo>
                    <a:pt x="992" y="1041"/>
                  </a:lnTo>
                  <a:lnTo>
                    <a:pt x="1004" y="958"/>
                  </a:lnTo>
                  <a:lnTo>
                    <a:pt x="1017" y="871"/>
                  </a:lnTo>
                  <a:lnTo>
                    <a:pt x="1033" y="781"/>
                  </a:lnTo>
                  <a:lnTo>
                    <a:pt x="1049" y="689"/>
                  </a:lnTo>
                  <a:lnTo>
                    <a:pt x="1068" y="594"/>
                  </a:lnTo>
                  <a:lnTo>
                    <a:pt x="1088" y="496"/>
                  </a:lnTo>
                  <a:lnTo>
                    <a:pt x="1109" y="398"/>
                  </a:lnTo>
                  <a:lnTo>
                    <a:pt x="1133" y="299"/>
                  </a:lnTo>
                  <a:lnTo>
                    <a:pt x="1159" y="199"/>
                  </a:lnTo>
                  <a:lnTo>
                    <a:pt x="1186" y="99"/>
                  </a:lnTo>
                  <a:lnTo>
                    <a:pt x="1215" y="0"/>
                  </a:lnTo>
                  <a:lnTo>
                    <a:pt x="1179" y="6"/>
                  </a:lnTo>
                  <a:lnTo>
                    <a:pt x="1139" y="13"/>
                  </a:lnTo>
                  <a:lnTo>
                    <a:pt x="1097" y="19"/>
                  </a:lnTo>
                  <a:lnTo>
                    <a:pt x="1053" y="26"/>
                  </a:lnTo>
                  <a:lnTo>
                    <a:pt x="1005" y="34"/>
                  </a:lnTo>
                  <a:lnTo>
                    <a:pt x="956" y="41"/>
                  </a:lnTo>
                  <a:lnTo>
                    <a:pt x="903" y="49"/>
                  </a:lnTo>
                  <a:lnTo>
                    <a:pt x="848" y="56"/>
                  </a:lnTo>
                  <a:lnTo>
                    <a:pt x="791" y="63"/>
                  </a:lnTo>
                  <a:lnTo>
                    <a:pt x="733" y="69"/>
                  </a:lnTo>
                  <a:lnTo>
                    <a:pt x="671" y="77"/>
                  </a:lnTo>
                  <a:lnTo>
                    <a:pt x="608" y="83"/>
                  </a:lnTo>
                  <a:lnTo>
                    <a:pt x="542" y="90"/>
                  </a:lnTo>
                  <a:lnTo>
                    <a:pt x="475" y="95"/>
                  </a:lnTo>
                  <a:lnTo>
                    <a:pt x="406" y="101"/>
                  </a:lnTo>
                  <a:lnTo>
                    <a:pt x="335" y="105"/>
                  </a:lnTo>
                  <a:lnTo>
                    <a:pt x="323" y="143"/>
                  </a:lnTo>
                  <a:lnTo>
                    <a:pt x="308" y="188"/>
                  </a:lnTo>
                  <a:lnTo>
                    <a:pt x="291" y="240"/>
                  </a:lnTo>
                  <a:lnTo>
                    <a:pt x="273" y="300"/>
                  </a:lnTo>
                  <a:lnTo>
                    <a:pt x="253" y="365"/>
                  </a:lnTo>
                  <a:lnTo>
                    <a:pt x="232" y="438"/>
                  </a:lnTo>
                  <a:lnTo>
                    <a:pt x="211" y="517"/>
                  </a:lnTo>
                  <a:lnTo>
                    <a:pt x="188" y="602"/>
                  </a:lnTo>
                  <a:lnTo>
                    <a:pt x="166" y="691"/>
                  </a:lnTo>
                  <a:lnTo>
                    <a:pt x="144" y="786"/>
                  </a:lnTo>
                  <a:lnTo>
                    <a:pt x="123" y="885"/>
                  </a:lnTo>
                  <a:lnTo>
                    <a:pt x="101" y="990"/>
                  </a:lnTo>
                  <a:lnTo>
                    <a:pt x="81" y="1098"/>
                  </a:lnTo>
                  <a:lnTo>
                    <a:pt x="62" y="1210"/>
                  </a:lnTo>
                  <a:lnTo>
                    <a:pt x="53" y="1267"/>
                  </a:lnTo>
                  <a:lnTo>
                    <a:pt x="45" y="1325"/>
                  </a:lnTo>
                  <a:lnTo>
                    <a:pt x="37" y="1385"/>
                  </a:lnTo>
                  <a:lnTo>
                    <a:pt x="29" y="1444"/>
                  </a:lnTo>
                  <a:lnTo>
                    <a:pt x="28" y="1456"/>
                  </a:lnTo>
                  <a:lnTo>
                    <a:pt x="26" y="1469"/>
                  </a:lnTo>
                  <a:lnTo>
                    <a:pt x="23" y="1480"/>
                  </a:lnTo>
                  <a:lnTo>
                    <a:pt x="20" y="1491"/>
                  </a:lnTo>
                  <a:lnTo>
                    <a:pt x="15" y="1503"/>
                  </a:lnTo>
                  <a:lnTo>
                    <a:pt x="11" y="1514"/>
                  </a:lnTo>
                  <a:lnTo>
                    <a:pt x="5" y="1525"/>
                  </a:lnTo>
                  <a:lnTo>
                    <a:pt x="0" y="1535"/>
                  </a:lnTo>
                  <a:lnTo>
                    <a:pt x="15" y="1536"/>
                  </a:lnTo>
                  <a:lnTo>
                    <a:pt x="30" y="1537"/>
                  </a:lnTo>
                  <a:lnTo>
                    <a:pt x="46" y="1538"/>
                  </a:lnTo>
                  <a:lnTo>
                    <a:pt x="61" y="1538"/>
                  </a:lnTo>
                  <a:lnTo>
                    <a:pt x="118" y="1538"/>
                  </a:lnTo>
                  <a:lnTo>
                    <a:pt x="175" y="1537"/>
                  </a:lnTo>
                  <a:lnTo>
                    <a:pt x="232" y="1535"/>
                  </a:lnTo>
                  <a:lnTo>
                    <a:pt x="288" y="1533"/>
                  </a:lnTo>
                  <a:lnTo>
                    <a:pt x="345" y="1529"/>
                  </a:lnTo>
                  <a:lnTo>
                    <a:pt x="401" y="1526"/>
                  </a:lnTo>
                  <a:lnTo>
                    <a:pt x="456" y="1521"/>
                  </a:lnTo>
                  <a:lnTo>
                    <a:pt x="513" y="1516"/>
                  </a:lnTo>
                  <a:lnTo>
                    <a:pt x="568" y="1510"/>
                  </a:lnTo>
                  <a:lnTo>
                    <a:pt x="623" y="1503"/>
                  </a:lnTo>
                  <a:lnTo>
                    <a:pt x="678" y="1495"/>
                  </a:lnTo>
                  <a:lnTo>
                    <a:pt x="734" y="1487"/>
                  </a:lnTo>
                  <a:lnTo>
                    <a:pt x="788" y="1479"/>
                  </a:lnTo>
                  <a:lnTo>
                    <a:pt x="842" y="1470"/>
                  </a:lnTo>
                  <a:lnTo>
                    <a:pt x="897" y="1460"/>
                  </a:lnTo>
                  <a:lnTo>
                    <a:pt x="951" y="1449"/>
                  </a:lnTo>
                  <a:lnTo>
                    <a:pt x="948" y="1436"/>
                  </a:lnTo>
                  <a:lnTo>
                    <a:pt x="946" y="1423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 18"/>
            <p:cNvSpPr>
              <a:spLocks/>
            </p:cNvSpPr>
            <p:nvPr/>
          </p:nvSpPr>
          <p:spPr bwMode="auto">
            <a:xfrm>
              <a:off x="2587711" y="5838753"/>
              <a:ext cx="176959" cy="408169"/>
            </a:xfrm>
            <a:custGeom>
              <a:avLst/>
              <a:gdLst>
                <a:gd name="T0" fmla="*/ 2535 w 2609"/>
                <a:gd name="T1" fmla="*/ 4451 h 6006"/>
                <a:gd name="T2" fmla="*/ 2468 w 2609"/>
                <a:gd name="T3" fmla="*/ 4368 h 6006"/>
                <a:gd name="T4" fmla="*/ 2396 w 2609"/>
                <a:gd name="T5" fmla="*/ 4266 h 6006"/>
                <a:gd name="T6" fmla="*/ 2321 w 2609"/>
                <a:gd name="T7" fmla="*/ 4142 h 6006"/>
                <a:gd name="T8" fmla="*/ 2246 w 2609"/>
                <a:gd name="T9" fmla="*/ 3998 h 6006"/>
                <a:gd name="T10" fmla="*/ 2175 w 2609"/>
                <a:gd name="T11" fmla="*/ 3831 h 6006"/>
                <a:gd name="T12" fmla="*/ 2111 w 2609"/>
                <a:gd name="T13" fmla="*/ 3642 h 6006"/>
                <a:gd name="T14" fmla="*/ 2058 w 2609"/>
                <a:gd name="T15" fmla="*/ 3430 h 6006"/>
                <a:gd name="T16" fmla="*/ 2019 w 2609"/>
                <a:gd name="T17" fmla="*/ 3195 h 6006"/>
                <a:gd name="T18" fmla="*/ 1997 w 2609"/>
                <a:gd name="T19" fmla="*/ 2935 h 6006"/>
                <a:gd name="T20" fmla="*/ 1993 w 2609"/>
                <a:gd name="T21" fmla="*/ 2713 h 6006"/>
                <a:gd name="T22" fmla="*/ 1998 w 2609"/>
                <a:gd name="T23" fmla="*/ 2525 h 6006"/>
                <a:gd name="T24" fmla="*/ 2008 w 2609"/>
                <a:gd name="T25" fmla="*/ 2347 h 6006"/>
                <a:gd name="T26" fmla="*/ 2023 w 2609"/>
                <a:gd name="T27" fmla="*/ 2177 h 6006"/>
                <a:gd name="T28" fmla="*/ 2043 w 2609"/>
                <a:gd name="T29" fmla="*/ 2015 h 6006"/>
                <a:gd name="T30" fmla="*/ 2074 w 2609"/>
                <a:gd name="T31" fmla="*/ 1811 h 6006"/>
                <a:gd name="T32" fmla="*/ 2130 w 2609"/>
                <a:gd name="T33" fmla="*/ 1527 h 6006"/>
                <a:gd name="T34" fmla="*/ 2192 w 2609"/>
                <a:gd name="T35" fmla="*/ 1264 h 6006"/>
                <a:gd name="T36" fmla="*/ 2137 w 2609"/>
                <a:gd name="T37" fmla="*/ 1191 h 6006"/>
                <a:gd name="T38" fmla="*/ 2014 w 2609"/>
                <a:gd name="T39" fmla="*/ 1204 h 6006"/>
                <a:gd name="T40" fmla="*/ 1884 w 2609"/>
                <a:gd name="T41" fmla="*/ 1209 h 6006"/>
                <a:gd name="T42" fmla="*/ 1813 w 2609"/>
                <a:gd name="T43" fmla="*/ 1208 h 6006"/>
                <a:gd name="T44" fmla="*/ 1743 w 2609"/>
                <a:gd name="T45" fmla="*/ 1203 h 6006"/>
                <a:gd name="T46" fmla="*/ 1637 w 2609"/>
                <a:gd name="T47" fmla="*/ 1188 h 6006"/>
                <a:gd name="T48" fmla="*/ 1472 w 2609"/>
                <a:gd name="T49" fmla="*/ 1143 h 6006"/>
                <a:gd name="T50" fmla="*/ 1324 w 2609"/>
                <a:gd name="T51" fmla="*/ 1077 h 6006"/>
                <a:gd name="T52" fmla="*/ 1192 w 2609"/>
                <a:gd name="T53" fmla="*/ 992 h 6006"/>
                <a:gd name="T54" fmla="*/ 1073 w 2609"/>
                <a:gd name="T55" fmla="*/ 891 h 6006"/>
                <a:gd name="T56" fmla="*/ 969 w 2609"/>
                <a:gd name="T57" fmla="*/ 774 h 6006"/>
                <a:gd name="T58" fmla="*/ 876 w 2609"/>
                <a:gd name="T59" fmla="*/ 645 h 6006"/>
                <a:gd name="T60" fmla="*/ 798 w 2609"/>
                <a:gd name="T61" fmla="*/ 507 h 6006"/>
                <a:gd name="T62" fmla="*/ 729 w 2609"/>
                <a:gd name="T63" fmla="*/ 360 h 6006"/>
                <a:gd name="T64" fmla="*/ 671 w 2609"/>
                <a:gd name="T65" fmla="*/ 207 h 6006"/>
                <a:gd name="T66" fmla="*/ 622 w 2609"/>
                <a:gd name="T67" fmla="*/ 52 h 6006"/>
                <a:gd name="T68" fmla="*/ 537 w 2609"/>
                <a:gd name="T69" fmla="*/ 123 h 6006"/>
                <a:gd name="T70" fmla="*/ 440 w 2609"/>
                <a:gd name="T71" fmla="*/ 314 h 6006"/>
                <a:gd name="T72" fmla="*/ 351 w 2609"/>
                <a:gd name="T73" fmla="*/ 510 h 6006"/>
                <a:gd name="T74" fmla="*/ 271 w 2609"/>
                <a:gd name="T75" fmla="*/ 711 h 6006"/>
                <a:gd name="T76" fmla="*/ 201 w 2609"/>
                <a:gd name="T77" fmla="*/ 917 h 6006"/>
                <a:gd name="T78" fmla="*/ 141 w 2609"/>
                <a:gd name="T79" fmla="*/ 1127 h 6006"/>
                <a:gd name="T80" fmla="*/ 91 w 2609"/>
                <a:gd name="T81" fmla="*/ 1340 h 6006"/>
                <a:gd name="T82" fmla="*/ 51 w 2609"/>
                <a:gd name="T83" fmla="*/ 1559 h 6006"/>
                <a:gd name="T84" fmla="*/ 24 w 2609"/>
                <a:gd name="T85" fmla="*/ 1780 h 6006"/>
                <a:gd name="T86" fmla="*/ 6 w 2609"/>
                <a:gd name="T87" fmla="*/ 2004 h 6006"/>
                <a:gd name="T88" fmla="*/ 0 w 2609"/>
                <a:gd name="T89" fmla="*/ 2232 h 6006"/>
                <a:gd name="T90" fmla="*/ 21 w 2609"/>
                <a:gd name="T91" fmla="*/ 2676 h 6006"/>
                <a:gd name="T92" fmla="*/ 87 w 2609"/>
                <a:gd name="T93" fmla="*/ 3107 h 6006"/>
                <a:gd name="T94" fmla="*/ 191 w 2609"/>
                <a:gd name="T95" fmla="*/ 3523 h 6006"/>
                <a:gd name="T96" fmla="*/ 336 w 2609"/>
                <a:gd name="T97" fmla="*/ 3923 h 6006"/>
                <a:gd name="T98" fmla="*/ 515 w 2609"/>
                <a:gd name="T99" fmla="*/ 4304 h 6006"/>
                <a:gd name="T100" fmla="*/ 729 w 2609"/>
                <a:gd name="T101" fmla="*/ 4663 h 6006"/>
                <a:gd name="T102" fmla="*/ 976 w 2609"/>
                <a:gd name="T103" fmla="*/ 5000 h 6006"/>
                <a:gd name="T104" fmla="*/ 1251 w 2609"/>
                <a:gd name="T105" fmla="*/ 5312 h 6006"/>
                <a:gd name="T106" fmla="*/ 1555 w 2609"/>
                <a:gd name="T107" fmla="*/ 5597 h 6006"/>
                <a:gd name="T108" fmla="*/ 1885 w 2609"/>
                <a:gd name="T109" fmla="*/ 5853 h 6006"/>
                <a:gd name="T110" fmla="*/ 2134 w 2609"/>
                <a:gd name="T111" fmla="*/ 5935 h 6006"/>
                <a:gd name="T112" fmla="*/ 2193 w 2609"/>
                <a:gd name="T113" fmla="*/ 5701 h 6006"/>
                <a:gd name="T114" fmla="*/ 2268 w 2609"/>
                <a:gd name="T115" fmla="*/ 5441 h 6006"/>
                <a:gd name="T116" fmla="*/ 2361 w 2609"/>
                <a:gd name="T117" fmla="*/ 5158 h 6006"/>
                <a:gd name="T118" fmla="*/ 2474 w 2609"/>
                <a:gd name="T119" fmla="*/ 4854 h 6006"/>
                <a:gd name="T120" fmla="*/ 2609 w 2609"/>
                <a:gd name="T121" fmla="*/ 4531 h 6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9" h="6006">
                  <a:moveTo>
                    <a:pt x="2609" y="4531"/>
                  </a:moveTo>
                  <a:lnTo>
                    <a:pt x="2574" y="4495"/>
                  </a:lnTo>
                  <a:lnTo>
                    <a:pt x="2535" y="4451"/>
                  </a:lnTo>
                  <a:lnTo>
                    <a:pt x="2513" y="4426"/>
                  </a:lnTo>
                  <a:lnTo>
                    <a:pt x="2492" y="4398"/>
                  </a:lnTo>
                  <a:lnTo>
                    <a:pt x="2468" y="4368"/>
                  </a:lnTo>
                  <a:lnTo>
                    <a:pt x="2445" y="4337"/>
                  </a:lnTo>
                  <a:lnTo>
                    <a:pt x="2420" y="4303"/>
                  </a:lnTo>
                  <a:lnTo>
                    <a:pt x="2396" y="4266"/>
                  </a:lnTo>
                  <a:lnTo>
                    <a:pt x="2371" y="4227"/>
                  </a:lnTo>
                  <a:lnTo>
                    <a:pt x="2346" y="4186"/>
                  </a:lnTo>
                  <a:lnTo>
                    <a:pt x="2321" y="4142"/>
                  </a:lnTo>
                  <a:lnTo>
                    <a:pt x="2295" y="4096"/>
                  </a:lnTo>
                  <a:lnTo>
                    <a:pt x="2271" y="4048"/>
                  </a:lnTo>
                  <a:lnTo>
                    <a:pt x="2246" y="3998"/>
                  </a:lnTo>
                  <a:lnTo>
                    <a:pt x="2222" y="3945"/>
                  </a:lnTo>
                  <a:lnTo>
                    <a:pt x="2198" y="3888"/>
                  </a:lnTo>
                  <a:lnTo>
                    <a:pt x="2175" y="3831"/>
                  </a:lnTo>
                  <a:lnTo>
                    <a:pt x="2153" y="3771"/>
                  </a:lnTo>
                  <a:lnTo>
                    <a:pt x="2132" y="3707"/>
                  </a:lnTo>
                  <a:lnTo>
                    <a:pt x="2111" y="3642"/>
                  </a:lnTo>
                  <a:lnTo>
                    <a:pt x="2093" y="3574"/>
                  </a:lnTo>
                  <a:lnTo>
                    <a:pt x="2074" y="3503"/>
                  </a:lnTo>
                  <a:lnTo>
                    <a:pt x="2058" y="3430"/>
                  </a:lnTo>
                  <a:lnTo>
                    <a:pt x="2044" y="3354"/>
                  </a:lnTo>
                  <a:lnTo>
                    <a:pt x="2030" y="3276"/>
                  </a:lnTo>
                  <a:lnTo>
                    <a:pt x="2019" y="3195"/>
                  </a:lnTo>
                  <a:lnTo>
                    <a:pt x="2010" y="3111"/>
                  </a:lnTo>
                  <a:lnTo>
                    <a:pt x="2003" y="3024"/>
                  </a:lnTo>
                  <a:lnTo>
                    <a:pt x="1997" y="2935"/>
                  </a:lnTo>
                  <a:lnTo>
                    <a:pt x="1994" y="2844"/>
                  </a:lnTo>
                  <a:lnTo>
                    <a:pt x="1993" y="2778"/>
                  </a:lnTo>
                  <a:lnTo>
                    <a:pt x="1993" y="2713"/>
                  </a:lnTo>
                  <a:lnTo>
                    <a:pt x="1994" y="2649"/>
                  </a:lnTo>
                  <a:lnTo>
                    <a:pt x="1996" y="2586"/>
                  </a:lnTo>
                  <a:lnTo>
                    <a:pt x="1998" y="2525"/>
                  </a:lnTo>
                  <a:lnTo>
                    <a:pt x="2001" y="2464"/>
                  </a:lnTo>
                  <a:lnTo>
                    <a:pt x="2004" y="2405"/>
                  </a:lnTo>
                  <a:lnTo>
                    <a:pt x="2008" y="2347"/>
                  </a:lnTo>
                  <a:lnTo>
                    <a:pt x="2013" y="2288"/>
                  </a:lnTo>
                  <a:lnTo>
                    <a:pt x="2018" y="2232"/>
                  </a:lnTo>
                  <a:lnTo>
                    <a:pt x="2023" y="2177"/>
                  </a:lnTo>
                  <a:lnTo>
                    <a:pt x="2029" y="2122"/>
                  </a:lnTo>
                  <a:lnTo>
                    <a:pt x="2035" y="2068"/>
                  </a:lnTo>
                  <a:lnTo>
                    <a:pt x="2043" y="2015"/>
                  </a:lnTo>
                  <a:lnTo>
                    <a:pt x="2050" y="1963"/>
                  </a:lnTo>
                  <a:lnTo>
                    <a:pt x="2058" y="1912"/>
                  </a:lnTo>
                  <a:lnTo>
                    <a:pt x="2074" y="1811"/>
                  </a:lnTo>
                  <a:lnTo>
                    <a:pt x="2092" y="1714"/>
                  </a:lnTo>
                  <a:lnTo>
                    <a:pt x="2110" y="1619"/>
                  </a:lnTo>
                  <a:lnTo>
                    <a:pt x="2130" y="1527"/>
                  </a:lnTo>
                  <a:lnTo>
                    <a:pt x="2150" y="1437"/>
                  </a:lnTo>
                  <a:lnTo>
                    <a:pt x="2170" y="1350"/>
                  </a:lnTo>
                  <a:lnTo>
                    <a:pt x="2192" y="1264"/>
                  </a:lnTo>
                  <a:lnTo>
                    <a:pt x="2212" y="1179"/>
                  </a:lnTo>
                  <a:lnTo>
                    <a:pt x="2176" y="1186"/>
                  </a:lnTo>
                  <a:lnTo>
                    <a:pt x="2137" y="1191"/>
                  </a:lnTo>
                  <a:lnTo>
                    <a:pt x="2097" y="1196"/>
                  </a:lnTo>
                  <a:lnTo>
                    <a:pt x="2056" y="1201"/>
                  </a:lnTo>
                  <a:lnTo>
                    <a:pt x="2014" y="1204"/>
                  </a:lnTo>
                  <a:lnTo>
                    <a:pt x="1971" y="1207"/>
                  </a:lnTo>
                  <a:lnTo>
                    <a:pt x="1928" y="1209"/>
                  </a:lnTo>
                  <a:lnTo>
                    <a:pt x="1884" y="1209"/>
                  </a:lnTo>
                  <a:lnTo>
                    <a:pt x="1860" y="1209"/>
                  </a:lnTo>
                  <a:lnTo>
                    <a:pt x="1837" y="1209"/>
                  </a:lnTo>
                  <a:lnTo>
                    <a:pt x="1813" y="1208"/>
                  </a:lnTo>
                  <a:lnTo>
                    <a:pt x="1790" y="1207"/>
                  </a:lnTo>
                  <a:lnTo>
                    <a:pt x="1766" y="1205"/>
                  </a:lnTo>
                  <a:lnTo>
                    <a:pt x="1743" y="1203"/>
                  </a:lnTo>
                  <a:lnTo>
                    <a:pt x="1719" y="1200"/>
                  </a:lnTo>
                  <a:lnTo>
                    <a:pt x="1696" y="1197"/>
                  </a:lnTo>
                  <a:lnTo>
                    <a:pt x="1637" y="1188"/>
                  </a:lnTo>
                  <a:lnTo>
                    <a:pt x="1581" y="1176"/>
                  </a:lnTo>
                  <a:lnTo>
                    <a:pt x="1525" y="1160"/>
                  </a:lnTo>
                  <a:lnTo>
                    <a:pt x="1472" y="1143"/>
                  </a:lnTo>
                  <a:lnTo>
                    <a:pt x="1421" y="1123"/>
                  </a:lnTo>
                  <a:lnTo>
                    <a:pt x="1372" y="1102"/>
                  </a:lnTo>
                  <a:lnTo>
                    <a:pt x="1324" y="1077"/>
                  </a:lnTo>
                  <a:lnTo>
                    <a:pt x="1278" y="1051"/>
                  </a:lnTo>
                  <a:lnTo>
                    <a:pt x="1234" y="1023"/>
                  </a:lnTo>
                  <a:lnTo>
                    <a:pt x="1192" y="992"/>
                  </a:lnTo>
                  <a:lnTo>
                    <a:pt x="1151" y="961"/>
                  </a:lnTo>
                  <a:lnTo>
                    <a:pt x="1111" y="926"/>
                  </a:lnTo>
                  <a:lnTo>
                    <a:pt x="1073" y="891"/>
                  </a:lnTo>
                  <a:lnTo>
                    <a:pt x="1036" y="853"/>
                  </a:lnTo>
                  <a:lnTo>
                    <a:pt x="1001" y="814"/>
                  </a:lnTo>
                  <a:lnTo>
                    <a:pt x="969" y="774"/>
                  </a:lnTo>
                  <a:lnTo>
                    <a:pt x="937" y="732"/>
                  </a:lnTo>
                  <a:lnTo>
                    <a:pt x="906" y="689"/>
                  </a:lnTo>
                  <a:lnTo>
                    <a:pt x="876" y="645"/>
                  </a:lnTo>
                  <a:lnTo>
                    <a:pt x="849" y="600"/>
                  </a:lnTo>
                  <a:lnTo>
                    <a:pt x="822" y="554"/>
                  </a:lnTo>
                  <a:lnTo>
                    <a:pt x="798" y="507"/>
                  </a:lnTo>
                  <a:lnTo>
                    <a:pt x="773" y="459"/>
                  </a:lnTo>
                  <a:lnTo>
                    <a:pt x="750" y="410"/>
                  </a:lnTo>
                  <a:lnTo>
                    <a:pt x="729" y="360"/>
                  </a:lnTo>
                  <a:lnTo>
                    <a:pt x="708" y="310"/>
                  </a:lnTo>
                  <a:lnTo>
                    <a:pt x="689" y="259"/>
                  </a:lnTo>
                  <a:lnTo>
                    <a:pt x="671" y="207"/>
                  </a:lnTo>
                  <a:lnTo>
                    <a:pt x="653" y="156"/>
                  </a:lnTo>
                  <a:lnTo>
                    <a:pt x="638" y="104"/>
                  </a:lnTo>
                  <a:lnTo>
                    <a:pt x="622" y="52"/>
                  </a:lnTo>
                  <a:lnTo>
                    <a:pt x="608" y="0"/>
                  </a:lnTo>
                  <a:lnTo>
                    <a:pt x="572" y="61"/>
                  </a:lnTo>
                  <a:lnTo>
                    <a:pt x="537" y="123"/>
                  </a:lnTo>
                  <a:lnTo>
                    <a:pt x="505" y="187"/>
                  </a:lnTo>
                  <a:lnTo>
                    <a:pt x="472" y="250"/>
                  </a:lnTo>
                  <a:lnTo>
                    <a:pt x="440" y="314"/>
                  </a:lnTo>
                  <a:lnTo>
                    <a:pt x="410" y="379"/>
                  </a:lnTo>
                  <a:lnTo>
                    <a:pt x="380" y="445"/>
                  </a:lnTo>
                  <a:lnTo>
                    <a:pt x="351" y="510"/>
                  </a:lnTo>
                  <a:lnTo>
                    <a:pt x="324" y="577"/>
                  </a:lnTo>
                  <a:lnTo>
                    <a:pt x="297" y="643"/>
                  </a:lnTo>
                  <a:lnTo>
                    <a:pt x="271" y="711"/>
                  </a:lnTo>
                  <a:lnTo>
                    <a:pt x="247" y="780"/>
                  </a:lnTo>
                  <a:lnTo>
                    <a:pt x="223" y="848"/>
                  </a:lnTo>
                  <a:lnTo>
                    <a:pt x="201" y="917"/>
                  </a:lnTo>
                  <a:lnTo>
                    <a:pt x="180" y="986"/>
                  </a:lnTo>
                  <a:lnTo>
                    <a:pt x="160" y="1056"/>
                  </a:lnTo>
                  <a:lnTo>
                    <a:pt x="141" y="1127"/>
                  </a:lnTo>
                  <a:lnTo>
                    <a:pt x="123" y="1197"/>
                  </a:lnTo>
                  <a:lnTo>
                    <a:pt x="106" y="1269"/>
                  </a:lnTo>
                  <a:lnTo>
                    <a:pt x="91" y="1340"/>
                  </a:lnTo>
                  <a:lnTo>
                    <a:pt x="77" y="1412"/>
                  </a:lnTo>
                  <a:lnTo>
                    <a:pt x="63" y="1485"/>
                  </a:lnTo>
                  <a:lnTo>
                    <a:pt x="51" y="1559"/>
                  </a:lnTo>
                  <a:lnTo>
                    <a:pt x="41" y="1631"/>
                  </a:lnTo>
                  <a:lnTo>
                    <a:pt x="32" y="1705"/>
                  </a:lnTo>
                  <a:lnTo>
                    <a:pt x="24" y="1780"/>
                  </a:lnTo>
                  <a:lnTo>
                    <a:pt x="16" y="1854"/>
                  </a:lnTo>
                  <a:lnTo>
                    <a:pt x="10" y="1929"/>
                  </a:lnTo>
                  <a:lnTo>
                    <a:pt x="6" y="2004"/>
                  </a:lnTo>
                  <a:lnTo>
                    <a:pt x="2" y="2080"/>
                  </a:lnTo>
                  <a:lnTo>
                    <a:pt x="0" y="2156"/>
                  </a:lnTo>
                  <a:lnTo>
                    <a:pt x="0" y="2232"/>
                  </a:lnTo>
                  <a:lnTo>
                    <a:pt x="2" y="2382"/>
                  </a:lnTo>
                  <a:lnTo>
                    <a:pt x="9" y="2529"/>
                  </a:lnTo>
                  <a:lnTo>
                    <a:pt x="21" y="2676"/>
                  </a:lnTo>
                  <a:lnTo>
                    <a:pt x="39" y="2821"/>
                  </a:lnTo>
                  <a:lnTo>
                    <a:pt x="60" y="2965"/>
                  </a:lnTo>
                  <a:lnTo>
                    <a:pt x="87" y="3107"/>
                  </a:lnTo>
                  <a:lnTo>
                    <a:pt x="118" y="3248"/>
                  </a:lnTo>
                  <a:lnTo>
                    <a:pt x="153" y="3387"/>
                  </a:lnTo>
                  <a:lnTo>
                    <a:pt x="191" y="3523"/>
                  </a:lnTo>
                  <a:lnTo>
                    <a:pt x="235" y="3658"/>
                  </a:lnTo>
                  <a:lnTo>
                    <a:pt x="284" y="3792"/>
                  </a:lnTo>
                  <a:lnTo>
                    <a:pt x="336" y="3923"/>
                  </a:lnTo>
                  <a:lnTo>
                    <a:pt x="391" y="4052"/>
                  </a:lnTo>
                  <a:lnTo>
                    <a:pt x="451" y="4179"/>
                  </a:lnTo>
                  <a:lnTo>
                    <a:pt x="515" y="4304"/>
                  </a:lnTo>
                  <a:lnTo>
                    <a:pt x="583" y="4426"/>
                  </a:lnTo>
                  <a:lnTo>
                    <a:pt x="654" y="4545"/>
                  </a:lnTo>
                  <a:lnTo>
                    <a:pt x="729" y="4663"/>
                  </a:lnTo>
                  <a:lnTo>
                    <a:pt x="808" y="4778"/>
                  </a:lnTo>
                  <a:lnTo>
                    <a:pt x="890" y="4890"/>
                  </a:lnTo>
                  <a:lnTo>
                    <a:pt x="976" y="5000"/>
                  </a:lnTo>
                  <a:lnTo>
                    <a:pt x="1064" y="5107"/>
                  </a:lnTo>
                  <a:lnTo>
                    <a:pt x="1156" y="5211"/>
                  </a:lnTo>
                  <a:lnTo>
                    <a:pt x="1251" y="5312"/>
                  </a:lnTo>
                  <a:lnTo>
                    <a:pt x="1349" y="5410"/>
                  </a:lnTo>
                  <a:lnTo>
                    <a:pt x="1451" y="5506"/>
                  </a:lnTo>
                  <a:lnTo>
                    <a:pt x="1555" y="5597"/>
                  </a:lnTo>
                  <a:lnTo>
                    <a:pt x="1663" y="5686"/>
                  </a:lnTo>
                  <a:lnTo>
                    <a:pt x="1772" y="5771"/>
                  </a:lnTo>
                  <a:lnTo>
                    <a:pt x="1885" y="5853"/>
                  </a:lnTo>
                  <a:lnTo>
                    <a:pt x="2000" y="5931"/>
                  </a:lnTo>
                  <a:lnTo>
                    <a:pt x="2117" y="6006"/>
                  </a:lnTo>
                  <a:lnTo>
                    <a:pt x="2134" y="5935"/>
                  </a:lnTo>
                  <a:lnTo>
                    <a:pt x="2152" y="5860"/>
                  </a:lnTo>
                  <a:lnTo>
                    <a:pt x="2172" y="5782"/>
                  </a:lnTo>
                  <a:lnTo>
                    <a:pt x="2193" y="5701"/>
                  </a:lnTo>
                  <a:lnTo>
                    <a:pt x="2217" y="5617"/>
                  </a:lnTo>
                  <a:lnTo>
                    <a:pt x="2241" y="5530"/>
                  </a:lnTo>
                  <a:lnTo>
                    <a:pt x="2268" y="5441"/>
                  </a:lnTo>
                  <a:lnTo>
                    <a:pt x="2296" y="5349"/>
                  </a:lnTo>
                  <a:lnTo>
                    <a:pt x="2328" y="5255"/>
                  </a:lnTo>
                  <a:lnTo>
                    <a:pt x="2361" y="5158"/>
                  </a:lnTo>
                  <a:lnTo>
                    <a:pt x="2396" y="5059"/>
                  </a:lnTo>
                  <a:lnTo>
                    <a:pt x="2434" y="4957"/>
                  </a:lnTo>
                  <a:lnTo>
                    <a:pt x="2474" y="4854"/>
                  </a:lnTo>
                  <a:lnTo>
                    <a:pt x="2516" y="4748"/>
                  </a:lnTo>
                  <a:lnTo>
                    <a:pt x="2561" y="4641"/>
                  </a:lnTo>
                  <a:lnTo>
                    <a:pt x="2609" y="4531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 19"/>
            <p:cNvSpPr>
              <a:spLocks/>
            </p:cNvSpPr>
            <p:nvPr/>
          </p:nvSpPr>
          <p:spPr bwMode="auto">
            <a:xfrm>
              <a:off x="2919671" y="5860711"/>
              <a:ext cx="269960" cy="417210"/>
            </a:xfrm>
            <a:custGeom>
              <a:avLst/>
              <a:gdLst>
                <a:gd name="T0" fmla="*/ 3454 w 3977"/>
                <a:gd name="T1" fmla="*/ 66 h 6141"/>
                <a:gd name="T2" fmla="*/ 3104 w 3977"/>
                <a:gd name="T3" fmla="*/ 357 h 6141"/>
                <a:gd name="T4" fmla="*/ 2684 w 3977"/>
                <a:gd name="T5" fmla="*/ 736 h 6141"/>
                <a:gd name="T6" fmla="*/ 2182 w 3977"/>
                <a:gd name="T7" fmla="*/ 1233 h 6141"/>
                <a:gd name="T8" fmla="*/ 1636 w 3977"/>
                <a:gd name="T9" fmla="*/ 1839 h 6141"/>
                <a:gd name="T10" fmla="*/ 1082 w 3977"/>
                <a:gd name="T11" fmla="*/ 2544 h 6141"/>
                <a:gd name="T12" fmla="*/ 557 w 3977"/>
                <a:gd name="T13" fmla="*/ 3338 h 6141"/>
                <a:gd name="T14" fmla="*/ 100 w 3977"/>
                <a:gd name="T15" fmla="*/ 4211 h 6141"/>
                <a:gd name="T16" fmla="*/ 102 w 3977"/>
                <a:gd name="T17" fmla="*/ 4431 h 6141"/>
                <a:gd name="T18" fmla="*/ 281 w 3977"/>
                <a:gd name="T19" fmla="*/ 4410 h 6141"/>
                <a:gd name="T20" fmla="*/ 514 w 3977"/>
                <a:gd name="T21" fmla="*/ 4373 h 6141"/>
                <a:gd name="T22" fmla="*/ 800 w 3977"/>
                <a:gd name="T23" fmla="*/ 4316 h 6141"/>
                <a:gd name="T24" fmla="*/ 977 w 3977"/>
                <a:gd name="T25" fmla="*/ 4072 h 6141"/>
                <a:gd name="T26" fmla="*/ 1115 w 3977"/>
                <a:gd name="T27" fmla="*/ 3788 h 6141"/>
                <a:gd name="T28" fmla="*/ 1312 w 3977"/>
                <a:gd name="T29" fmla="*/ 3431 h 6141"/>
                <a:gd name="T30" fmla="*/ 1576 w 3977"/>
                <a:gd name="T31" fmla="*/ 3015 h 6141"/>
                <a:gd name="T32" fmla="*/ 1911 w 3977"/>
                <a:gd name="T33" fmla="*/ 2559 h 6141"/>
                <a:gd name="T34" fmla="*/ 2323 w 3977"/>
                <a:gd name="T35" fmla="*/ 2077 h 6141"/>
                <a:gd name="T36" fmla="*/ 2816 w 3977"/>
                <a:gd name="T37" fmla="*/ 1585 h 6141"/>
                <a:gd name="T38" fmla="*/ 3261 w 3977"/>
                <a:gd name="T39" fmla="*/ 1209 h 6141"/>
                <a:gd name="T40" fmla="*/ 3328 w 3977"/>
                <a:gd name="T41" fmla="*/ 1178 h 6141"/>
                <a:gd name="T42" fmla="*/ 3395 w 3977"/>
                <a:gd name="T43" fmla="*/ 1172 h 6141"/>
                <a:gd name="T44" fmla="*/ 3440 w 3977"/>
                <a:gd name="T45" fmla="*/ 1179 h 6141"/>
                <a:gd name="T46" fmla="*/ 3481 w 3977"/>
                <a:gd name="T47" fmla="*/ 1193 h 6141"/>
                <a:gd name="T48" fmla="*/ 3519 w 3977"/>
                <a:gd name="T49" fmla="*/ 1217 h 6141"/>
                <a:gd name="T50" fmla="*/ 3550 w 3977"/>
                <a:gd name="T51" fmla="*/ 1245 h 6141"/>
                <a:gd name="T52" fmla="*/ 3577 w 3977"/>
                <a:gd name="T53" fmla="*/ 1280 h 6141"/>
                <a:gd name="T54" fmla="*/ 3596 w 3977"/>
                <a:gd name="T55" fmla="*/ 1320 h 6141"/>
                <a:gd name="T56" fmla="*/ 3608 w 3977"/>
                <a:gd name="T57" fmla="*/ 1363 h 6141"/>
                <a:gd name="T58" fmla="*/ 3610 w 3977"/>
                <a:gd name="T59" fmla="*/ 1410 h 6141"/>
                <a:gd name="T60" fmla="*/ 3601 w 3977"/>
                <a:gd name="T61" fmla="*/ 1460 h 6141"/>
                <a:gd name="T62" fmla="*/ 3582 w 3977"/>
                <a:gd name="T63" fmla="*/ 1507 h 6141"/>
                <a:gd name="T64" fmla="*/ 3552 w 3977"/>
                <a:gd name="T65" fmla="*/ 1547 h 6141"/>
                <a:gd name="T66" fmla="*/ 3483 w 3977"/>
                <a:gd name="T67" fmla="*/ 1608 h 6141"/>
                <a:gd name="T68" fmla="*/ 3231 w 3977"/>
                <a:gd name="T69" fmla="*/ 1815 h 6141"/>
                <a:gd name="T70" fmla="*/ 2880 w 3977"/>
                <a:gd name="T71" fmla="*/ 2141 h 6141"/>
                <a:gd name="T72" fmla="*/ 2468 w 3977"/>
                <a:gd name="T73" fmla="*/ 2584 h 6141"/>
                <a:gd name="T74" fmla="*/ 2036 w 3977"/>
                <a:gd name="T75" fmla="*/ 3138 h 6141"/>
                <a:gd name="T76" fmla="*/ 1621 w 3977"/>
                <a:gd name="T77" fmla="*/ 3799 h 6141"/>
                <a:gd name="T78" fmla="*/ 1264 w 3977"/>
                <a:gd name="T79" fmla="*/ 4565 h 6141"/>
                <a:gd name="T80" fmla="*/ 1004 w 3977"/>
                <a:gd name="T81" fmla="*/ 5429 h 6141"/>
                <a:gd name="T82" fmla="*/ 1062 w 3977"/>
                <a:gd name="T83" fmla="*/ 6084 h 6141"/>
                <a:gd name="T84" fmla="*/ 1694 w 3977"/>
                <a:gd name="T85" fmla="*/ 5795 h 6141"/>
                <a:gd name="T86" fmla="*/ 2269 w 3977"/>
                <a:gd name="T87" fmla="*/ 5416 h 6141"/>
                <a:gd name="T88" fmla="*/ 2776 w 3977"/>
                <a:gd name="T89" fmla="*/ 4953 h 6141"/>
                <a:gd name="T90" fmla="*/ 3206 w 3977"/>
                <a:gd name="T91" fmla="*/ 4418 h 6141"/>
                <a:gd name="T92" fmla="*/ 3551 w 3977"/>
                <a:gd name="T93" fmla="*/ 3819 h 6141"/>
                <a:gd name="T94" fmla="*/ 3800 w 3977"/>
                <a:gd name="T95" fmla="*/ 3166 h 6141"/>
                <a:gd name="T96" fmla="*/ 3943 w 3977"/>
                <a:gd name="T97" fmla="*/ 2469 h 6141"/>
                <a:gd name="T98" fmla="*/ 3976 w 3977"/>
                <a:gd name="T99" fmla="*/ 1857 h 6141"/>
                <a:gd name="T100" fmla="*/ 3966 w 3977"/>
                <a:gd name="T101" fmla="*/ 1601 h 6141"/>
                <a:gd name="T102" fmla="*/ 3939 w 3977"/>
                <a:gd name="T103" fmla="*/ 1349 h 6141"/>
                <a:gd name="T104" fmla="*/ 3899 w 3977"/>
                <a:gd name="T105" fmla="*/ 1102 h 6141"/>
                <a:gd name="T106" fmla="*/ 3846 w 3977"/>
                <a:gd name="T107" fmla="*/ 860 h 6141"/>
                <a:gd name="T108" fmla="*/ 3780 w 3977"/>
                <a:gd name="T109" fmla="*/ 623 h 6141"/>
                <a:gd name="T110" fmla="*/ 3701 w 3977"/>
                <a:gd name="T111" fmla="*/ 391 h 6141"/>
                <a:gd name="T112" fmla="*/ 3610 w 3977"/>
                <a:gd name="T113" fmla="*/ 166 h 6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77" h="6141">
                  <a:moveTo>
                    <a:pt x="3534" y="0"/>
                  </a:moveTo>
                  <a:lnTo>
                    <a:pt x="3530" y="6"/>
                  </a:lnTo>
                  <a:lnTo>
                    <a:pt x="3526" y="11"/>
                  </a:lnTo>
                  <a:lnTo>
                    <a:pt x="3454" y="66"/>
                  </a:lnTo>
                  <a:lnTo>
                    <a:pt x="3341" y="157"/>
                  </a:lnTo>
                  <a:lnTo>
                    <a:pt x="3271" y="216"/>
                  </a:lnTo>
                  <a:lnTo>
                    <a:pt x="3191" y="282"/>
                  </a:lnTo>
                  <a:lnTo>
                    <a:pt x="3104" y="357"/>
                  </a:lnTo>
                  <a:lnTo>
                    <a:pt x="3009" y="440"/>
                  </a:lnTo>
                  <a:lnTo>
                    <a:pt x="2906" y="531"/>
                  </a:lnTo>
                  <a:lnTo>
                    <a:pt x="2799" y="629"/>
                  </a:lnTo>
                  <a:lnTo>
                    <a:pt x="2684" y="736"/>
                  </a:lnTo>
                  <a:lnTo>
                    <a:pt x="2565" y="849"/>
                  </a:lnTo>
                  <a:lnTo>
                    <a:pt x="2441" y="970"/>
                  </a:lnTo>
                  <a:lnTo>
                    <a:pt x="2313" y="1098"/>
                  </a:lnTo>
                  <a:lnTo>
                    <a:pt x="2182" y="1233"/>
                  </a:lnTo>
                  <a:lnTo>
                    <a:pt x="2049" y="1374"/>
                  </a:lnTo>
                  <a:lnTo>
                    <a:pt x="1913" y="1523"/>
                  </a:lnTo>
                  <a:lnTo>
                    <a:pt x="1775" y="1678"/>
                  </a:lnTo>
                  <a:lnTo>
                    <a:pt x="1636" y="1839"/>
                  </a:lnTo>
                  <a:lnTo>
                    <a:pt x="1496" y="2007"/>
                  </a:lnTo>
                  <a:lnTo>
                    <a:pt x="1357" y="2180"/>
                  </a:lnTo>
                  <a:lnTo>
                    <a:pt x="1219" y="2359"/>
                  </a:lnTo>
                  <a:lnTo>
                    <a:pt x="1082" y="2544"/>
                  </a:lnTo>
                  <a:lnTo>
                    <a:pt x="947" y="2735"/>
                  </a:lnTo>
                  <a:lnTo>
                    <a:pt x="814" y="2930"/>
                  </a:lnTo>
                  <a:lnTo>
                    <a:pt x="684" y="3132"/>
                  </a:lnTo>
                  <a:lnTo>
                    <a:pt x="557" y="3338"/>
                  </a:lnTo>
                  <a:lnTo>
                    <a:pt x="435" y="3549"/>
                  </a:lnTo>
                  <a:lnTo>
                    <a:pt x="317" y="3765"/>
                  </a:lnTo>
                  <a:lnTo>
                    <a:pt x="205" y="3986"/>
                  </a:lnTo>
                  <a:lnTo>
                    <a:pt x="100" y="4211"/>
                  </a:lnTo>
                  <a:lnTo>
                    <a:pt x="0" y="4440"/>
                  </a:lnTo>
                  <a:lnTo>
                    <a:pt x="31" y="4437"/>
                  </a:lnTo>
                  <a:lnTo>
                    <a:pt x="65" y="4435"/>
                  </a:lnTo>
                  <a:lnTo>
                    <a:pt x="102" y="4431"/>
                  </a:lnTo>
                  <a:lnTo>
                    <a:pt x="142" y="4427"/>
                  </a:lnTo>
                  <a:lnTo>
                    <a:pt x="185" y="4422"/>
                  </a:lnTo>
                  <a:lnTo>
                    <a:pt x="232" y="4416"/>
                  </a:lnTo>
                  <a:lnTo>
                    <a:pt x="281" y="4410"/>
                  </a:lnTo>
                  <a:lnTo>
                    <a:pt x="334" y="4401"/>
                  </a:lnTo>
                  <a:lnTo>
                    <a:pt x="391" y="4393"/>
                  </a:lnTo>
                  <a:lnTo>
                    <a:pt x="450" y="4383"/>
                  </a:lnTo>
                  <a:lnTo>
                    <a:pt x="514" y="4373"/>
                  </a:lnTo>
                  <a:lnTo>
                    <a:pt x="580" y="4360"/>
                  </a:lnTo>
                  <a:lnTo>
                    <a:pt x="650" y="4347"/>
                  </a:lnTo>
                  <a:lnTo>
                    <a:pt x="724" y="4333"/>
                  </a:lnTo>
                  <a:lnTo>
                    <a:pt x="800" y="4316"/>
                  </a:lnTo>
                  <a:lnTo>
                    <a:pt x="881" y="4299"/>
                  </a:lnTo>
                  <a:lnTo>
                    <a:pt x="910" y="4227"/>
                  </a:lnTo>
                  <a:lnTo>
                    <a:pt x="952" y="4130"/>
                  </a:lnTo>
                  <a:lnTo>
                    <a:pt x="977" y="4072"/>
                  </a:lnTo>
                  <a:lnTo>
                    <a:pt x="1006" y="4008"/>
                  </a:lnTo>
                  <a:lnTo>
                    <a:pt x="1039" y="3940"/>
                  </a:lnTo>
                  <a:lnTo>
                    <a:pt x="1075" y="3866"/>
                  </a:lnTo>
                  <a:lnTo>
                    <a:pt x="1115" y="3788"/>
                  </a:lnTo>
                  <a:lnTo>
                    <a:pt x="1159" y="3705"/>
                  </a:lnTo>
                  <a:lnTo>
                    <a:pt x="1206" y="3617"/>
                  </a:lnTo>
                  <a:lnTo>
                    <a:pt x="1257" y="3526"/>
                  </a:lnTo>
                  <a:lnTo>
                    <a:pt x="1312" y="3431"/>
                  </a:lnTo>
                  <a:lnTo>
                    <a:pt x="1372" y="3332"/>
                  </a:lnTo>
                  <a:lnTo>
                    <a:pt x="1436" y="3229"/>
                  </a:lnTo>
                  <a:lnTo>
                    <a:pt x="1504" y="3124"/>
                  </a:lnTo>
                  <a:lnTo>
                    <a:pt x="1576" y="3015"/>
                  </a:lnTo>
                  <a:lnTo>
                    <a:pt x="1653" y="2905"/>
                  </a:lnTo>
                  <a:lnTo>
                    <a:pt x="1734" y="2791"/>
                  </a:lnTo>
                  <a:lnTo>
                    <a:pt x="1820" y="2677"/>
                  </a:lnTo>
                  <a:lnTo>
                    <a:pt x="1911" y="2559"/>
                  </a:lnTo>
                  <a:lnTo>
                    <a:pt x="2006" y="2440"/>
                  </a:lnTo>
                  <a:lnTo>
                    <a:pt x="2107" y="2320"/>
                  </a:lnTo>
                  <a:lnTo>
                    <a:pt x="2212" y="2200"/>
                  </a:lnTo>
                  <a:lnTo>
                    <a:pt x="2323" y="2077"/>
                  </a:lnTo>
                  <a:lnTo>
                    <a:pt x="2438" y="1955"/>
                  </a:lnTo>
                  <a:lnTo>
                    <a:pt x="2559" y="1831"/>
                  </a:lnTo>
                  <a:lnTo>
                    <a:pt x="2685" y="1708"/>
                  </a:lnTo>
                  <a:lnTo>
                    <a:pt x="2816" y="1585"/>
                  </a:lnTo>
                  <a:lnTo>
                    <a:pt x="2953" y="1462"/>
                  </a:lnTo>
                  <a:lnTo>
                    <a:pt x="3096" y="1341"/>
                  </a:lnTo>
                  <a:lnTo>
                    <a:pt x="3244" y="1220"/>
                  </a:lnTo>
                  <a:lnTo>
                    <a:pt x="3261" y="1209"/>
                  </a:lnTo>
                  <a:lnTo>
                    <a:pt x="3277" y="1198"/>
                  </a:lnTo>
                  <a:lnTo>
                    <a:pt x="3293" y="1190"/>
                  </a:lnTo>
                  <a:lnTo>
                    <a:pt x="3311" y="1184"/>
                  </a:lnTo>
                  <a:lnTo>
                    <a:pt x="3328" y="1178"/>
                  </a:lnTo>
                  <a:lnTo>
                    <a:pt x="3347" y="1175"/>
                  </a:lnTo>
                  <a:lnTo>
                    <a:pt x="3365" y="1172"/>
                  </a:lnTo>
                  <a:lnTo>
                    <a:pt x="3382" y="1172"/>
                  </a:lnTo>
                  <a:lnTo>
                    <a:pt x="3395" y="1172"/>
                  </a:lnTo>
                  <a:lnTo>
                    <a:pt x="3406" y="1173"/>
                  </a:lnTo>
                  <a:lnTo>
                    <a:pt x="3417" y="1174"/>
                  </a:lnTo>
                  <a:lnTo>
                    <a:pt x="3428" y="1176"/>
                  </a:lnTo>
                  <a:lnTo>
                    <a:pt x="3440" y="1179"/>
                  </a:lnTo>
                  <a:lnTo>
                    <a:pt x="3450" y="1182"/>
                  </a:lnTo>
                  <a:lnTo>
                    <a:pt x="3461" y="1185"/>
                  </a:lnTo>
                  <a:lnTo>
                    <a:pt x="3471" y="1189"/>
                  </a:lnTo>
                  <a:lnTo>
                    <a:pt x="3481" y="1193"/>
                  </a:lnTo>
                  <a:lnTo>
                    <a:pt x="3491" y="1198"/>
                  </a:lnTo>
                  <a:lnTo>
                    <a:pt x="3500" y="1205"/>
                  </a:lnTo>
                  <a:lnTo>
                    <a:pt x="3509" y="1210"/>
                  </a:lnTo>
                  <a:lnTo>
                    <a:pt x="3519" y="1217"/>
                  </a:lnTo>
                  <a:lnTo>
                    <a:pt x="3527" y="1223"/>
                  </a:lnTo>
                  <a:lnTo>
                    <a:pt x="3535" y="1230"/>
                  </a:lnTo>
                  <a:lnTo>
                    <a:pt x="3543" y="1237"/>
                  </a:lnTo>
                  <a:lnTo>
                    <a:pt x="3550" y="1245"/>
                  </a:lnTo>
                  <a:lnTo>
                    <a:pt x="3557" y="1254"/>
                  </a:lnTo>
                  <a:lnTo>
                    <a:pt x="3565" y="1262"/>
                  </a:lnTo>
                  <a:lnTo>
                    <a:pt x="3571" y="1271"/>
                  </a:lnTo>
                  <a:lnTo>
                    <a:pt x="3577" y="1280"/>
                  </a:lnTo>
                  <a:lnTo>
                    <a:pt x="3582" y="1289"/>
                  </a:lnTo>
                  <a:lnTo>
                    <a:pt x="3587" y="1300"/>
                  </a:lnTo>
                  <a:lnTo>
                    <a:pt x="3592" y="1310"/>
                  </a:lnTo>
                  <a:lnTo>
                    <a:pt x="3596" y="1320"/>
                  </a:lnTo>
                  <a:lnTo>
                    <a:pt x="3599" y="1330"/>
                  </a:lnTo>
                  <a:lnTo>
                    <a:pt x="3602" y="1342"/>
                  </a:lnTo>
                  <a:lnTo>
                    <a:pt x="3606" y="1352"/>
                  </a:lnTo>
                  <a:lnTo>
                    <a:pt x="3608" y="1363"/>
                  </a:lnTo>
                  <a:lnTo>
                    <a:pt x="3609" y="1374"/>
                  </a:lnTo>
                  <a:lnTo>
                    <a:pt x="3610" y="1387"/>
                  </a:lnTo>
                  <a:lnTo>
                    <a:pt x="3610" y="1398"/>
                  </a:lnTo>
                  <a:lnTo>
                    <a:pt x="3610" y="1410"/>
                  </a:lnTo>
                  <a:lnTo>
                    <a:pt x="3609" y="1424"/>
                  </a:lnTo>
                  <a:lnTo>
                    <a:pt x="3607" y="1436"/>
                  </a:lnTo>
                  <a:lnTo>
                    <a:pt x="3605" y="1448"/>
                  </a:lnTo>
                  <a:lnTo>
                    <a:pt x="3601" y="1460"/>
                  </a:lnTo>
                  <a:lnTo>
                    <a:pt x="3597" y="1472"/>
                  </a:lnTo>
                  <a:lnTo>
                    <a:pt x="3592" y="1484"/>
                  </a:lnTo>
                  <a:lnTo>
                    <a:pt x="3587" y="1495"/>
                  </a:lnTo>
                  <a:lnTo>
                    <a:pt x="3582" y="1507"/>
                  </a:lnTo>
                  <a:lnTo>
                    <a:pt x="3576" y="1517"/>
                  </a:lnTo>
                  <a:lnTo>
                    <a:pt x="3569" y="1528"/>
                  </a:lnTo>
                  <a:lnTo>
                    <a:pt x="3561" y="1538"/>
                  </a:lnTo>
                  <a:lnTo>
                    <a:pt x="3552" y="1547"/>
                  </a:lnTo>
                  <a:lnTo>
                    <a:pt x="3544" y="1558"/>
                  </a:lnTo>
                  <a:lnTo>
                    <a:pt x="3535" y="1566"/>
                  </a:lnTo>
                  <a:lnTo>
                    <a:pt x="3525" y="1575"/>
                  </a:lnTo>
                  <a:lnTo>
                    <a:pt x="3483" y="1608"/>
                  </a:lnTo>
                  <a:lnTo>
                    <a:pt x="3430" y="1648"/>
                  </a:lnTo>
                  <a:lnTo>
                    <a:pt x="3371" y="1696"/>
                  </a:lnTo>
                  <a:lnTo>
                    <a:pt x="3305" y="1751"/>
                  </a:lnTo>
                  <a:lnTo>
                    <a:pt x="3231" y="1815"/>
                  </a:lnTo>
                  <a:lnTo>
                    <a:pt x="3151" y="1885"/>
                  </a:lnTo>
                  <a:lnTo>
                    <a:pt x="3065" y="1963"/>
                  </a:lnTo>
                  <a:lnTo>
                    <a:pt x="2975" y="2049"/>
                  </a:lnTo>
                  <a:lnTo>
                    <a:pt x="2880" y="2141"/>
                  </a:lnTo>
                  <a:lnTo>
                    <a:pt x="2781" y="2241"/>
                  </a:lnTo>
                  <a:lnTo>
                    <a:pt x="2679" y="2349"/>
                  </a:lnTo>
                  <a:lnTo>
                    <a:pt x="2575" y="2463"/>
                  </a:lnTo>
                  <a:lnTo>
                    <a:pt x="2468" y="2584"/>
                  </a:lnTo>
                  <a:lnTo>
                    <a:pt x="2361" y="2712"/>
                  </a:lnTo>
                  <a:lnTo>
                    <a:pt x="2252" y="2847"/>
                  </a:lnTo>
                  <a:lnTo>
                    <a:pt x="2144" y="2990"/>
                  </a:lnTo>
                  <a:lnTo>
                    <a:pt x="2036" y="3138"/>
                  </a:lnTo>
                  <a:lnTo>
                    <a:pt x="1930" y="3294"/>
                  </a:lnTo>
                  <a:lnTo>
                    <a:pt x="1824" y="3455"/>
                  </a:lnTo>
                  <a:lnTo>
                    <a:pt x="1722" y="3624"/>
                  </a:lnTo>
                  <a:lnTo>
                    <a:pt x="1621" y="3799"/>
                  </a:lnTo>
                  <a:lnTo>
                    <a:pt x="1525" y="3982"/>
                  </a:lnTo>
                  <a:lnTo>
                    <a:pt x="1433" y="4169"/>
                  </a:lnTo>
                  <a:lnTo>
                    <a:pt x="1346" y="4363"/>
                  </a:lnTo>
                  <a:lnTo>
                    <a:pt x="1264" y="4565"/>
                  </a:lnTo>
                  <a:lnTo>
                    <a:pt x="1188" y="4772"/>
                  </a:lnTo>
                  <a:lnTo>
                    <a:pt x="1120" y="4985"/>
                  </a:lnTo>
                  <a:lnTo>
                    <a:pt x="1058" y="5204"/>
                  </a:lnTo>
                  <a:lnTo>
                    <a:pt x="1004" y="5429"/>
                  </a:lnTo>
                  <a:lnTo>
                    <a:pt x="959" y="5660"/>
                  </a:lnTo>
                  <a:lnTo>
                    <a:pt x="922" y="5898"/>
                  </a:lnTo>
                  <a:lnTo>
                    <a:pt x="897" y="6141"/>
                  </a:lnTo>
                  <a:lnTo>
                    <a:pt x="1062" y="6084"/>
                  </a:lnTo>
                  <a:lnTo>
                    <a:pt x="1225" y="6022"/>
                  </a:lnTo>
                  <a:lnTo>
                    <a:pt x="1385" y="5952"/>
                  </a:lnTo>
                  <a:lnTo>
                    <a:pt x="1542" y="5876"/>
                  </a:lnTo>
                  <a:lnTo>
                    <a:pt x="1694" y="5795"/>
                  </a:lnTo>
                  <a:lnTo>
                    <a:pt x="1844" y="5708"/>
                  </a:lnTo>
                  <a:lnTo>
                    <a:pt x="1990" y="5616"/>
                  </a:lnTo>
                  <a:lnTo>
                    <a:pt x="2131" y="5518"/>
                  </a:lnTo>
                  <a:lnTo>
                    <a:pt x="2269" y="5416"/>
                  </a:lnTo>
                  <a:lnTo>
                    <a:pt x="2403" y="5307"/>
                  </a:lnTo>
                  <a:lnTo>
                    <a:pt x="2532" y="5194"/>
                  </a:lnTo>
                  <a:lnTo>
                    <a:pt x="2656" y="5076"/>
                  </a:lnTo>
                  <a:lnTo>
                    <a:pt x="2776" y="4953"/>
                  </a:lnTo>
                  <a:lnTo>
                    <a:pt x="2891" y="4826"/>
                  </a:lnTo>
                  <a:lnTo>
                    <a:pt x="3002" y="4694"/>
                  </a:lnTo>
                  <a:lnTo>
                    <a:pt x="3107" y="4558"/>
                  </a:lnTo>
                  <a:lnTo>
                    <a:pt x="3206" y="4418"/>
                  </a:lnTo>
                  <a:lnTo>
                    <a:pt x="3301" y="4273"/>
                  </a:lnTo>
                  <a:lnTo>
                    <a:pt x="3390" y="4126"/>
                  </a:lnTo>
                  <a:lnTo>
                    <a:pt x="3473" y="3974"/>
                  </a:lnTo>
                  <a:lnTo>
                    <a:pt x="3551" y="3819"/>
                  </a:lnTo>
                  <a:lnTo>
                    <a:pt x="3622" y="3660"/>
                  </a:lnTo>
                  <a:lnTo>
                    <a:pt x="3687" y="3498"/>
                  </a:lnTo>
                  <a:lnTo>
                    <a:pt x="3747" y="3334"/>
                  </a:lnTo>
                  <a:lnTo>
                    <a:pt x="3800" y="3166"/>
                  </a:lnTo>
                  <a:lnTo>
                    <a:pt x="3846" y="2996"/>
                  </a:lnTo>
                  <a:lnTo>
                    <a:pt x="3885" y="2822"/>
                  </a:lnTo>
                  <a:lnTo>
                    <a:pt x="3918" y="2647"/>
                  </a:lnTo>
                  <a:lnTo>
                    <a:pt x="3943" y="2469"/>
                  </a:lnTo>
                  <a:lnTo>
                    <a:pt x="3962" y="2288"/>
                  </a:lnTo>
                  <a:lnTo>
                    <a:pt x="3973" y="2105"/>
                  </a:lnTo>
                  <a:lnTo>
                    <a:pt x="3977" y="1921"/>
                  </a:lnTo>
                  <a:lnTo>
                    <a:pt x="3976" y="1857"/>
                  </a:lnTo>
                  <a:lnTo>
                    <a:pt x="3975" y="1792"/>
                  </a:lnTo>
                  <a:lnTo>
                    <a:pt x="3973" y="1729"/>
                  </a:lnTo>
                  <a:lnTo>
                    <a:pt x="3970" y="1664"/>
                  </a:lnTo>
                  <a:lnTo>
                    <a:pt x="3966" y="1601"/>
                  </a:lnTo>
                  <a:lnTo>
                    <a:pt x="3961" y="1537"/>
                  </a:lnTo>
                  <a:lnTo>
                    <a:pt x="3955" y="1475"/>
                  </a:lnTo>
                  <a:lnTo>
                    <a:pt x="3948" y="1411"/>
                  </a:lnTo>
                  <a:lnTo>
                    <a:pt x="3939" y="1349"/>
                  </a:lnTo>
                  <a:lnTo>
                    <a:pt x="3931" y="1287"/>
                  </a:lnTo>
                  <a:lnTo>
                    <a:pt x="3922" y="1225"/>
                  </a:lnTo>
                  <a:lnTo>
                    <a:pt x="3911" y="1164"/>
                  </a:lnTo>
                  <a:lnTo>
                    <a:pt x="3899" y="1102"/>
                  </a:lnTo>
                  <a:lnTo>
                    <a:pt x="3888" y="1041"/>
                  </a:lnTo>
                  <a:lnTo>
                    <a:pt x="3875" y="980"/>
                  </a:lnTo>
                  <a:lnTo>
                    <a:pt x="3860" y="920"/>
                  </a:lnTo>
                  <a:lnTo>
                    <a:pt x="3846" y="860"/>
                  </a:lnTo>
                  <a:lnTo>
                    <a:pt x="3831" y="800"/>
                  </a:lnTo>
                  <a:lnTo>
                    <a:pt x="3814" y="741"/>
                  </a:lnTo>
                  <a:lnTo>
                    <a:pt x="3798" y="681"/>
                  </a:lnTo>
                  <a:lnTo>
                    <a:pt x="3780" y="623"/>
                  </a:lnTo>
                  <a:lnTo>
                    <a:pt x="3761" y="565"/>
                  </a:lnTo>
                  <a:lnTo>
                    <a:pt x="3742" y="506"/>
                  </a:lnTo>
                  <a:lnTo>
                    <a:pt x="3722" y="448"/>
                  </a:lnTo>
                  <a:lnTo>
                    <a:pt x="3701" y="391"/>
                  </a:lnTo>
                  <a:lnTo>
                    <a:pt x="3679" y="334"/>
                  </a:lnTo>
                  <a:lnTo>
                    <a:pt x="3657" y="277"/>
                  </a:lnTo>
                  <a:lnTo>
                    <a:pt x="3634" y="221"/>
                  </a:lnTo>
                  <a:lnTo>
                    <a:pt x="3610" y="166"/>
                  </a:lnTo>
                  <a:lnTo>
                    <a:pt x="3585" y="109"/>
                  </a:lnTo>
                  <a:lnTo>
                    <a:pt x="3561" y="55"/>
                  </a:lnTo>
                  <a:lnTo>
                    <a:pt x="3534" y="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760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sz="3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Credibilidad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90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ector recto 30"/>
          <p:cNvCxnSpPr/>
          <p:nvPr/>
        </p:nvCxnSpPr>
        <p:spPr>
          <a:xfrm flipV="1">
            <a:off x="9194800" y="2667000"/>
            <a:ext cx="1104900" cy="825500"/>
          </a:xfrm>
          <a:prstGeom prst="line">
            <a:avLst/>
          </a:prstGeom>
          <a:ln>
            <a:solidFill>
              <a:srgbClr val="005E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3975100" y="4660900"/>
            <a:ext cx="711200" cy="60960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H="1">
            <a:off x="2247901" y="3975100"/>
            <a:ext cx="2082799" cy="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H="1" flipV="1">
            <a:off x="3949700" y="2819400"/>
            <a:ext cx="571500" cy="46990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Objetivos del Informe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Informe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10"/>
          <p:cNvSpPr>
            <a:spLocks noChangeArrowheads="1"/>
          </p:cNvSpPr>
          <p:nvPr/>
        </p:nvSpPr>
        <p:spPr bwMode="auto">
          <a:xfrm>
            <a:off x="7138907" y="4099542"/>
            <a:ext cx="1413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y la calidad de las relaciones en la organización</a:t>
            </a:r>
          </a:p>
        </p:txBody>
      </p:sp>
      <p:sp>
        <p:nvSpPr>
          <p:cNvPr id="19" name="Oval 170"/>
          <p:cNvSpPr/>
          <p:nvPr/>
        </p:nvSpPr>
        <p:spPr bwMode="ltGray">
          <a:xfrm flipH="1">
            <a:off x="6857437" y="2659799"/>
            <a:ext cx="2573530" cy="2573528"/>
          </a:xfrm>
          <a:prstGeom prst="ellipse">
            <a:avLst/>
          </a:prstGeom>
          <a:solidFill>
            <a:srgbClr val="005EBC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COMPARAR</a:t>
            </a:r>
          </a:p>
        </p:txBody>
      </p:sp>
      <p:sp>
        <p:nvSpPr>
          <p:cNvPr id="22" name="Freeform 76"/>
          <p:cNvSpPr>
            <a:spLocks noEditPoints="1"/>
          </p:cNvSpPr>
          <p:nvPr/>
        </p:nvSpPr>
        <p:spPr bwMode="auto">
          <a:xfrm>
            <a:off x="7801772" y="3426632"/>
            <a:ext cx="684860" cy="629466"/>
          </a:xfrm>
          <a:custGeom>
            <a:avLst/>
            <a:gdLst>
              <a:gd name="T0" fmla="*/ 817 w 817"/>
              <a:gd name="T1" fmla="*/ 511 h 749"/>
              <a:gd name="T2" fmla="*/ 580 w 817"/>
              <a:gd name="T3" fmla="*/ 272 h 749"/>
              <a:gd name="T4" fmla="*/ 580 w 817"/>
              <a:gd name="T5" fmla="*/ 408 h 749"/>
              <a:gd name="T6" fmla="*/ 306 w 817"/>
              <a:gd name="T7" fmla="*/ 408 h 749"/>
              <a:gd name="T8" fmla="*/ 306 w 817"/>
              <a:gd name="T9" fmla="*/ 613 h 749"/>
              <a:gd name="T10" fmla="*/ 580 w 817"/>
              <a:gd name="T11" fmla="*/ 613 h 749"/>
              <a:gd name="T12" fmla="*/ 580 w 817"/>
              <a:gd name="T13" fmla="*/ 749 h 749"/>
              <a:gd name="T14" fmla="*/ 817 w 817"/>
              <a:gd name="T15" fmla="*/ 511 h 749"/>
              <a:gd name="T16" fmla="*/ 511 w 817"/>
              <a:gd name="T17" fmla="*/ 341 h 749"/>
              <a:gd name="T18" fmla="*/ 511 w 817"/>
              <a:gd name="T19" fmla="*/ 136 h 749"/>
              <a:gd name="T20" fmla="*/ 238 w 817"/>
              <a:gd name="T21" fmla="*/ 136 h 749"/>
              <a:gd name="T22" fmla="*/ 238 w 817"/>
              <a:gd name="T23" fmla="*/ 0 h 749"/>
              <a:gd name="T24" fmla="*/ 0 w 817"/>
              <a:gd name="T25" fmla="*/ 238 h 749"/>
              <a:gd name="T26" fmla="*/ 238 w 817"/>
              <a:gd name="T27" fmla="*/ 477 h 749"/>
              <a:gd name="T28" fmla="*/ 238 w 817"/>
              <a:gd name="T29" fmla="*/ 341 h 749"/>
              <a:gd name="T30" fmla="*/ 511 w 817"/>
              <a:gd name="T31" fmla="*/ 341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17" h="749">
                <a:moveTo>
                  <a:pt x="817" y="511"/>
                </a:moveTo>
                <a:lnTo>
                  <a:pt x="580" y="272"/>
                </a:lnTo>
                <a:lnTo>
                  <a:pt x="580" y="408"/>
                </a:lnTo>
                <a:lnTo>
                  <a:pt x="306" y="408"/>
                </a:lnTo>
                <a:lnTo>
                  <a:pt x="306" y="613"/>
                </a:lnTo>
                <a:lnTo>
                  <a:pt x="580" y="613"/>
                </a:lnTo>
                <a:lnTo>
                  <a:pt x="580" y="749"/>
                </a:lnTo>
                <a:lnTo>
                  <a:pt x="817" y="511"/>
                </a:lnTo>
                <a:close/>
                <a:moveTo>
                  <a:pt x="511" y="341"/>
                </a:moveTo>
                <a:lnTo>
                  <a:pt x="511" y="136"/>
                </a:lnTo>
                <a:lnTo>
                  <a:pt x="238" y="136"/>
                </a:lnTo>
                <a:lnTo>
                  <a:pt x="238" y="0"/>
                </a:lnTo>
                <a:lnTo>
                  <a:pt x="0" y="238"/>
                </a:lnTo>
                <a:lnTo>
                  <a:pt x="238" y="477"/>
                </a:lnTo>
                <a:lnTo>
                  <a:pt x="238" y="341"/>
                </a:lnTo>
                <a:lnTo>
                  <a:pt x="511" y="3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69"/>
          <p:cNvSpPr/>
          <p:nvPr/>
        </p:nvSpPr>
        <p:spPr bwMode="ltGray">
          <a:xfrm>
            <a:off x="9559100" y="1164401"/>
            <a:ext cx="2404299" cy="2404299"/>
          </a:xfrm>
          <a:prstGeom prst="ellipse">
            <a:avLst/>
          </a:prstGeom>
          <a:solidFill>
            <a:srgbClr val="C5E2FF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9898031" y="2223087"/>
            <a:ext cx="17135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experiencias de los colaboradores en la organización con aquéllas de los </a:t>
            </a:r>
            <a:r>
              <a:rPr lang="es-AR" sz="11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Mejores Lugares para Trabajar </a:t>
            </a: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con el </a:t>
            </a:r>
            <a:r>
              <a:rPr lang="es-AR" sz="11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" name="Freeform 106"/>
          <p:cNvSpPr>
            <a:spLocks noEditPoints="1"/>
          </p:cNvSpPr>
          <p:nvPr/>
        </p:nvSpPr>
        <p:spPr bwMode="auto">
          <a:xfrm>
            <a:off x="10444646" y="1516445"/>
            <a:ext cx="620342" cy="593264"/>
          </a:xfrm>
          <a:custGeom>
            <a:avLst/>
            <a:gdLst>
              <a:gd name="T0" fmla="*/ 516 w 757"/>
              <a:gd name="T1" fmla="*/ 488 h 724"/>
              <a:gd name="T2" fmla="*/ 457 w 757"/>
              <a:gd name="T3" fmla="*/ 287 h 724"/>
              <a:gd name="T4" fmla="*/ 451 w 757"/>
              <a:gd name="T5" fmla="*/ 323 h 724"/>
              <a:gd name="T6" fmla="*/ 432 w 757"/>
              <a:gd name="T7" fmla="*/ 352 h 724"/>
              <a:gd name="T8" fmla="*/ 403 w 757"/>
              <a:gd name="T9" fmla="*/ 370 h 724"/>
              <a:gd name="T10" fmla="*/ 367 w 757"/>
              <a:gd name="T11" fmla="*/ 378 h 724"/>
              <a:gd name="T12" fmla="*/ 333 w 757"/>
              <a:gd name="T13" fmla="*/ 579 h 724"/>
              <a:gd name="T14" fmla="*/ 359 w 757"/>
              <a:gd name="T15" fmla="*/ 618 h 724"/>
              <a:gd name="T16" fmla="*/ 559 w 757"/>
              <a:gd name="T17" fmla="*/ 629 h 724"/>
              <a:gd name="T18" fmla="*/ 694 w 757"/>
              <a:gd name="T19" fmla="*/ 629 h 724"/>
              <a:gd name="T20" fmla="*/ 739 w 757"/>
              <a:gd name="T21" fmla="*/ 611 h 724"/>
              <a:gd name="T22" fmla="*/ 757 w 757"/>
              <a:gd name="T23" fmla="*/ 566 h 724"/>
              <a:gd name="T24" fmla="*/ 752 w 757"/>
              <a:gd name="T25" fmla="*/ 322 h 724"/>
              <a:gd name="T26" fmla="*/ 718 w 757"/>
              <a:gd name="T27" fmla="*/ 289 h 724"/>
              <a:gd name="T28" fmla="*/ 599 w 757"/>
              <a:gd name="T29" fmla="*/ 566 h 724"/>
              <a:gd name="T30" fmla="*/ 438 w 757"/>
              <a:gd name="T31" fmla="*/ 566 h 724"/>
              <a:gd name="T32" fmla="*/ 599 w 757"/>
              <a:gd name="T33" fmla="*/ 566 h 724"/>
              <a:gd name="T34" fmla="*/ 424 w 757"/>
              <a:gd name="T35" fmla="*/ 51 h 724"/>
              <a:gd name="T36" fmla="*/ 398 w 757"/>
              <a:gd name="T37" fmla="*/ 11 h 724"/>
              <a:gd name="T38" fmla="*/ 63 w 757"/>
              <a:gd name="T39" fmla="*/ 0 h 724"/>
              <a:gd name="T40" fmla="*/ 28 w 757"/>
              <a:gd name="T41" fmla="*/ 11 h 724"/>
              <a:gd name="T42" fmla="*/ 1 w 757"/>
              <a:gd name="T43" fmla="*/ 51 h 724"/>
              <a:gd name="T44" fmla="*/ 1 w 757"/>
              <a:gd name="T45" fmla="*/ 296 h 724"/>
              <a:gd name="T46" fmla="*/ 28 w 757"/>
              <a:gd name="T47" fmla="*/ 335 h 724"/>
              <a:gd name="T48" fmla="*/ 95 w 757"/>
              <a:gd name="T49" fmla="*/ 346 h 724"/>
              <a:gd name="T50" fmla="*/ 363 w 757"/>
              <a:gd name="T51" fmla="*/ 346 h 724"/>
              <a:gd name="T52" fmla="*/ 407 w 757"/>
              <a:gd name="T53" fmla="*/ 328 h 724"/>
              <a:gd name="T54" fmla="*/ 426 w 757"/>
              <a:gd name="T55" fmla="*/ 284 h 724"/>
              <a:gd name="T56" fmla="*/ 260 w 757"/>
              <a:gd name="T57" fmla="*/ 275 h 724"/>
              <a:gd name="T58" fmla="*/ 226 w 757"/>
              <a:gd name="T59" fmla="*/ 286 h 724"/>
              <a:gd name="T60" fmla="*/ 192 w 757"/>
              <a:gd name="T61" fmla="*/ 285 h 724"/>
              <a:gd name="T62" fmla="*/ 153 w 757"/>
              <a:gd name="T63" fmla="*/ 268 h 724"/>
              <a:gd name="T64" fmla="*/ 124 w 757"/>
              <a:gd name="T65" fmla="*/ 237 h 724"/>
              <a:gd name="T66" fmla="*/ 109 w 757"/>
              <a:gd name="T67" fmla="*/ 196 h 724"/>
              <a:gd name="T68" fmla="*/ 107 w 757"/>
              <a:gd name="T69" fmla="*/ 161 h 724"/>
              <a:gd name="T70" fmla="*/ 119 w 757"/>
              <a:gd name="T71" fmla="*/ 119 h 724"/>
              <a:gd name="T72" fmla="*/ 145 w 757"/>
              <a:gd name="T73" fmla="*/ 86 h 724"/>
              <a:gd name="T74" fmla="*/ 181 w 757"/>
              <a:gd name="T75" fmla="*/ 64 h 724"/>
              <a:gd name="T76" fmla="*/ 213 w 757"/>
              <a:gd name="T77" fmla="*/ 59 h 724"/>
              <a:gd name="T78" fmla="*/ 254 w 757"/>
              <a:gd name="T79" fmla="*/ 69 h 724"/>
              <a:gd name="T80" fmla="*/ 288 w 757"/>
              <a:gd name="T81" fmla="*/ 93 h 724"/>
              <a:gd name="T82" fmla="*/ 311 w 757"/>
              <a:gd name="T83" fmla="*/ 129 h 724"/>
              <a:gd name="T84" fmla="*/ 320 w 757"/>
              <a:gd name="T85" fmla="*/ 173 h 724"/>
              <a:gd name="T86" fmla="*/ 315 w 757"/>
              <a:gd name="T87" fmla="*/ 208 h 724"/>
              <a:gd name="T88" fmla="*/ 294 w 757"/>
              <a:gd name="T89" fmla="*/ 247 h 724"/>
              <a:gd name="T90" fmla="*/ 213 w 757"/>
              <a:gd name="T91" fmla="*/ 95 h 724"/>
              <a:gd name="T92" fmla="*/ 192 w 757"/>
              <a:gd name="T93" fmla="*/ 101 h 724"/>
              <a:gd name="T94" fmla="*/ 162 w 757"/>
              <a:gd name="T95" fmla="*/ 143 h 724"/>
              <a:gd name="T96" fmla="*/ 159 w 757"/>
              <a:gd name="T97" fmla="*/ 189 h 724"/>
              <a:gd name="T98" fmla="*/ 182 w 757"/>
              <a:gd name="T99" fmla="*/ 238 h 724"/>
              <a:gd name="T100" fmla="*/ 207 w 757"/>
              <a:gd name="T101" fmla="*/ 251 h 724"/>
              <a:gd name="T102" fmla="*/ 232 w 757"/>
              <a:gd name="T103" fmla="*/ 247 h 724"/>
              <a:gd name="T104" fmla="*/ 256 w 757"/>
              <a:gd name="T105" fmla="*/ 224 h 724"/>
              <a:gd name="T106" fmla="*/ 268 w 757"/>
              <a:gd name="T107" fmla="*/ 173 h 724"/>
              <a:gd name="T108" fmla="*/ 259 w 757"/>
              <a:gd name="T109" fmla="*/ 129 h 724"/>
              <a:gd name="T110" fmla="*/ 229 w 757"/>
              <a:gd name="T111" fmla="*/ 99 h 724"/>
              <a:gd name="T112" fmla="*/ 213 w 757"/>
              <a:gd name="T113" fmla="*/ 95 h 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7" h="724">
                <a:moveTo>
                  <a:pt x="516" y="488"/>
                </a:moveTo>
                <a:lnTo>
                  <a:pt x="573" y="488"/>
                </a:lnTo>
                <a:lnTo>
                  <a:pt x="544" y="404"/>
                </a:lnTo>
                <a:lnTo>
                  <a:pt x="516" y="488"/>
                </a:lnTo>
                <a:close/>
                <a:moveTo>
                  <a:pt x="694" y="284"/>
                </a:moveTo>
                <a:lnTo>
                  <a:pt x="457" y="284"/>
                </a:lnTo>
                <a:lnTo>
                  <a:pt x="457" y="287"/>
                </a:lnTo>
                <a:lnTo>
                  <a:pt x="457" y="287"/>
                </a:lnTo>
                <a:lnTo>
                  <a:pt x="457" y="297"/>
                </a:lnTo>
                <a:lnTo>
                  <a:pt x="456" y="307"/>
                </a:lnTo>
                <a:lnTo>
                  <a:pt x="453" y="315"/>
                </a:lnTo>
                <a:lnTo>
                  <a:pt x="451" y="323"/>
                </a:lnTo>
                <a:lnTo>
                  <a:pt x="447" y="331"/>
                </a:lnTo>
                <a:lnTo>
                  <a:pt x="442" y="339"/>
                </a:lnTo>
                <a:lnTo>
                  <a:pt x="438" y="345"/>
                </a:lnTo>
                <a:lnTo>
                  <a:pt x="432" y="352"/>
                </a:lnTo>
                <a:lnTo>
                  <a:pt x="426" y="357"/>
                </a:lnTo>
                <a:lnTo>
                  <a:pt x="418" y="363"/>
                </a:lnTo>
                <a:lnTo>
                  <a:pt x="411" y="367"/>
                </a:lnTo>
                <a:lnTo>
                  <a:pt x="403" y="370"/>
                </a:lnTo>
                <a:lnTo>
                  <a:pt x="394" y="374"/>
                </a:lnTo>
                <a:lnTo>
                  <a:pt x="386" y="376"/>
                </a:lnTo>
                <a:lnTo>
                  <a:pt x="376" y="378"/>
                </a:lnTo>
                <a:lnTo>
                  <a:pt x="367" y="378"/>
                </a:lnTo>
                <a:lnTo>
                  <a:pt x="332" y="378"/>
                </a:lnTo>
                <a:lnTo>
                  <a:pt x="332" y="566"/>
                </a:lnTo>
                <a:lnTo>
                  <a:pt x="332" y="566"/>
                </a:lnTo>
                <a:lnTo>
                  <a:pt x="333" y="579"/>
                </a:lnTo>
                <a:lnTo>
                  <a:pt x="336" y="590"/>
                </a:lnTo>
                <a:lnTo>
                  <a:pt x="342" y="601"/>
                </a:lnTo>
                <a:lnTo>
                  <a:pt x="350" y="611"/>
                </a:lnTo>
                <a:lnTo>
                  <a:pt x="359" y="618"/>
                </a:lnTo>
                <a:lnTo>
                  <a:pt x="370" y="624"/>
                </a:lnTo>
                <a:lnTo>
                  <a:pt x="382" y="628"/>
                </a:lnTo>
                <a:lnTo>
                  <a:pt x="394" y="629"/>
                </a:lnTo>
                <a:lnTo>
                  <a:pt x="559" y="629"/>
                </a:lnTo>
                <a:lnTo>
                  <a:pt x="663" y="724"/>
                </a:lnTo>
                <a:lnTo>
                  <a:pt x="663" y="629"/>
                </a:lnTo>
                <a:lnTo>
                  <a:pt x="694" y="629"/>
                </a:lnTo>
                <a:lnTo>
                  <a:pt x="694" y="629"/>
                </a:lnTo>
                <a:lnTo>
                  <a:pt x="706" y="628"/>
                </a:lnTo>
                <a:lnTo>
                  <a:pt x="718" y="624"/>
                </a:lnTo>
                <a:lnTo>
                  <a:pt x="729" y="618"/>
                </a:lnTo>
                <a:lnTo>
                  <a:pt x="739" y="611"/>
                </a:lnTo>
                <a:lnTo>
                  <a:pt x="746" y="601"/>
                </a:lnTo>
                <a:lnTo>
                  <a:pt x="752" y="590"/>
                </a:lnTo>
                <a:lnTo>
                  <a:pt x="756" y="579"/>
                </a:lnTo>
                <a:lnTo>
                  <a:pt x="757" y="566"/>
                </a:lnTo>
                <a:lnTo>
                  <a:pt x="757" y="346"/>
                </a:lnTo>
                <a:lnTo>
                  <a:pt x="757" y="346"/>
                </a:lnTo>
                <a:lnTo>
                  <a:pt x="756" y="333"/>
                </a:lnTo>
                <a:lnTo>
                  <a:pt x="752" y="322"/>
                </a:lnTo>
                <a:lnTo>
                  <a:pt x="746" y="311"/>
                </a:lnTo>
                <a:lnTo>
                  <a:pt x="739" y="302"/>
                </a:lnTo>
                <a:lnTo>
                  <a:pt x="729" y="295"/>
                </a:lnTo>
                <a:lnTo>
                  <a:pt x="718" y="289"/>
                </a:lnTo>
                <a:lnTo>
                  <a:pt x="706" y="285"/>
                </a:lnTo>
                <a:lnTo>
                  <a:pt x="694" y="284"/>
                </a:lnTo>
                <a:lnTo>
                  <a:pt x="694" y="284"/>
                </a:lnTo>
                <a:close/>
                <a:moveTo>
                  <a:pt x="599" y="566"/>
                </a:moveTo>
                <a:lnTo>
                  <a:pt x="583" y="519"/>
                </a:lnTo>
                <a:lnTo>
                  <a:pt x="505" y="519"/>
                </a:lnTo>
                <a:lnTo>
                  <a:pt x="489" y="566"/>
                </a:lnTo>
                <a:lnTo>
                  <a:pt x="438" y="566"/>
                </a:lnTo>
                <a:lnTo>
                  <a:pt x="521" y="346"/>
                </a:lnTo>
                <a:lnTo>
                  <a:pt x="568" y="346"/>
                </a:lnTo>
                <a:lnTo>
                  <a:pt x="651" y="566"/>
                </a:lnTo>
                <a:lnTo>
                  <a:pt x="599" y="566"/>
                </a:lnTo>
                <a:close/>
                <a:moveTo>
                  <a:pt x="426" y="284"/>
                </a:moveTo>
                <a:lnTo>
                  <a:pt x="426" y="63"/>
                </a:lnTo>
                <a:lnTo>
                  <a:pt x="426" y="63"/>
                </a:lnTo>
                <a:lnTo>
                  <a:pt x="424" y="51"/>
                </a:lnTo>
                <a:lnTo>
                  <a:pt x="421" y="39"/>
                </a:lnTo>
                <a:lnTo>
                  <a:pt x="415" y="28"/>
                </a:lnTo>
                <a:lnTo>
                  <a:pt x="407" y="18"/>
                </a:lnTo>
                <a:lnTo>
                  <a:pt x="398" y="11"/>
                </a:lnTo>
                <a:lnTo>
                  <a:pt x="387" y="5"/>
                </a:lnTo>
                <a:lnTo>
                  <a:pt x="375" y="1"/>
                </a:lnTo>
                <a:lnTo>
                  <a:pt x="363" y="0"/>
                </a:lnTo>
                <a:lnTo>
                  <a:pt x="63" y="0"/>
                </a:lnTo>
                <a:lnTo>
                  <a:pt x="63" y="0"/>
                </a:lnTo>
                <a:lnTo>
                  <a:pt x="51" y="1"/>
                </a:lnTo>
                <a:lnTo>
                  <a:pt x="39" y="5"/>
                </a:lnTo>
                <a:lnTo>
                  <a:pt x="28" y="11"/>
                </a:lnTo>
                <a:lnTo>
                  <a:pt x="18" y="18"/>
                </a:lnTo>
                <a:lnTo>
                  <a:pt x="11" y="28"/>
                </a:lnTo>
                <a:lnTo>
                  <a:pt x="5" y="39"/>
                </a:lnTo>
                <a:lnTo>
                  <a:pt x="1" y="51"/>
                </a:lnTo>
                <a:lnTo>
                  <a:pt x="0" y="63"/>
                </a:lnTo>
                <a:lnTo>
                  <a:pt x="0" y="284"/>
                </a:lnTo>
                <a:lnTo>
                  <a:pt x="0" y="284"/>
                </a:lnTo>
                <a:lnTo>
                  <a:pt x="1" y="296"/>
                </a:lnTo>
                <a:lnTo>
                  <a:pt x="5" y="308"/>
                </a:lnTo>
                <a:lnTo>
                  <a:pt x="11" y="319"/>
                </a:lnTo>
                <a:lnTo>
                  <a:pt x="18" y="328"/>
                </a:lnTo>
                <a:lnTo>
                  <a:pt x="28" y="335"/>
                </a:lnTo>
                <a:lnTo>
                  <a:pt x="39" y="342"/>
                </a:lnTo>
                <a:lnTo>
                  <a:pt x="51" y="345"/>
                </a:lnTo>
                <a:lnTo>
                  <a:pt x="63" y="346"/>
                </a:lnTo>
                <a:lnTo>
                  <a:pt x="95" y="346"/>
                </a:lnTo>
                <a:lnTo>
                  <a:pt x="95" y="440"/>
                </a:lnTo>
                <a:lnTo>
                  <a:pt x="198" y="346"/>
                </a:lnTo>
                <a:lnTo>
                  <a:pt x="363" y="346"/>
                </a:lnTo>
                <a:lnTo>
                  <a:pt x="363" y="346"/>
                </a:lnTo>
                <a:lnTo>
                  <a:pt x="375" y="345"/>
                </a:lnTo>
                <a:lnTo>
                  <a:pt x="387" y="342"/>
                </a:lnTo>
                <a:lnTo>
                  <a:pt x="398" y="335"/>
                </a:lnTo>
                <a:lnTo>
                  <a:pt x="407" y="328"/>
                </a:lnTo>
                <a:lnTo>
                  <a:pt x="415" y="319"/>
                </a:lnTo>
                <a:lnTo>
                  <a:pt x="421" y="308"/>
                </a:lnTo>
                <a:lnTo>
                  <a:pt x="424" y="296"/>
                </a:lnTo>
                <a:lnTo>
                  <a:pt x="426" y="284"/>
                </a:lnTo>
                <a:lnTo>
                  <a:pt x="426" y="284"/>
                </a:lnTo>
                <a:close/>
                <a:moveTo>
                  <a:pt x="316" y="284"/>
                </a:moveTo>
                <a:lnTo>
                  <a:pt x="268" y="284"/>
                </a:lnTo>
                <a:lnTo>
                  <a:pt x="260" y="275"/>
                </a:lnTo>
                <a:lnTo>
                  <a:pt x="260" y="275"/>
                </a:lnTo>
                <a:lnTo>
                  <a:pt x="250" y="280"/>
                </a:lnTo>
                <a:lnTo>
                  <a:pt x="238" y="284"/>
                </a:lnTo>
                <a:lnTo>
                  <a:pt x="226" y="286"/>
                </a:lnTo>
                <a:lnTo>
                  <a:pt x="213" y="287"/>
                </a:lnTo>
                <a:lnTo>
                  <a:pt x="213" y="287"/>
                </a:lnTo>
                <a:lnTo>
                  <a:pt x="203" y="286"/>
                </a:lnTo>
                <a:lnTo>
                  <a:pt x="192" y="285"/>
                </a:lnTo>
                <a:lnTo>
                  <a:pt x="181" y="283"/>
                </a:lnTo>
                <a:lnTo>
                  <a:pt x="171" y="278"/>
                </a:lnTo>
                <a:lnTo>
                  <a:pt x="163" y="273"/>
                </a:lnTo>
                <a:lnTo>
                  <a:pt x="153" y="268"/>
                </a:lnTo>
                <a:lnTo>
                  <a:pt x="145" y="261"/>
                </a:lnTo>
                <a:lnTo>
                  <a:pt x="138" y="254"/>
                </a:lnTo>
                <a:lnTo>
                  <a:pt x="132" y="245"/>
                </a:lnTo>
                <a:lnTo>
                  <a:pt x="124" y="237"/>
                </a:lnTo>
                <a:lnTo>
                  <a:pt x="119" y="227"/>
                </a:lnTo>
                <a:lnTo>
                  <a:pt x="115" y="218"/>
                </a:lnTo>
                <a:lnTo>
                  <a:pt x="111" y="207"/>
                </a:lnTo>
                <a:lnTo>
                  <a:pt x="109" y="196"/>
                </a:lnTo>
                <a:lnTo>
                  <a:pt x="107" y="185"/>
                </a:lnTo>
                <a:lnTo>
                  <a:pt x="106" y="173"/>
                </a:lnTo>
                <a:lnTo>
                  <a:pt x="106" y="173"/>
                </a:lnTo>
                <a:lnTo>
                  <a:pt x="107" y="161"/>
                </a:lnTo>
                <a:lnTo>
                  <a:pt x="109" y="150"/>
                </a:lnTo>
                <a:lnTo>
                  <a:pt x="111" y="140"/>
                </a:lnTo>
                <a:lnTo>
                  <a:pt x="115" y="129"/>
                </a:lnTo>
                <a:lnTo>
                  <a:pt x="119" y="119"/>
                </a:lnTo>
                <a:lnTo>
                  <a:pt x="124" y="110"/>
                </a:lnTo>
                <a:lnTo>
                  <a:pt x="132" y="101"/>
                </a:lnTo>
                <a:lnTo>
                  <a:pt x="138" y="93"/>
                </a:lnTo>
                <a:lnTo>
                  <a:pt x="145" y="86"/>
                </a:lnTo>
                <a:lnTo>
                  <a:pt x="153" y="78"/>
                </a:lnTo>
                <a:lnTo>
                  <a:pt x="163" y="73"/>
                </a:lnTo>
                <a:lnTo>
                  <a:pt x="171" y="69"/>
                </a:lnTo>
                <a:lnTo>
                  <a:pt x="181" y="64"/>
                </a:lnTo>
                <a:lnTo>
                  <a:pt x="192" y="61"/>
                </a:lnTo>
                <a:lnTo>
                  <a:pt x="203" y="60"/>
                </a:lnTo>
                <a:lnTo>
                  <a:pt x="213" y="59"/>
                </a:lnTo>
                <a:lnTo>
                  <a:pt x="213" y="59"/>
                </a:lnTo>
                <a:lnTo>
                  <a:pt x="224" y="60"/>
                </a:lnTo>
                <a:lnTo>
                  <a:pt x="234" y="61"/>
                </a:lnTo>
                <a:lnTo>
                  <a:pt x="245" y="64"/>
                </a:lnTo>
                <a:lnTo>
                  <a:pt x="254" y="69"/>
                </a:lnTo>
                <a:lnTo>
                  <a:pt x="264" y="73"/>
                </a:lnTo>
                <a:lnTo>
                  <a:pt x="273" y="78"/>
                </a:lnTo>
                <a:lnTo>
                  <a:pt x="281" y="86"/>
                </a:lnTo>
                <a:lnTo>
                  <a:pt x="288" y="93"/>
                </a:lnTo>
                <a:lnTo>
                  <a:pt x="295" y="101"/>
                </a:lnTo>
                <a:lnTo>
                  <a:pt x="301" y="110"/>
                </a:lnTo>
                <a:lnTo>
                  <a:pt x="306" y="119"/>
                </a:lnTo>
                <a:lnTo>
                  <a:pt x="311" y="129"/>
                </a:lnTo>
                <a:lnTo>
                  <a:pt x="315" y="140"/>
                </a:lnTo>
                <a:lnTo>
                  <a:pt x="317" y="150"/>
                </a:lnTo>
                <a:lnTo>
                  <a:pt x="320" y="161"/>
                </a:lnTo>
                <a:lnTo>
                  <a:pt x="320" y="173"/>
                </a:lnTo>
                <a:lnTo>
                  <a:pt x="320" y="173"/>
                </a:lnTo>
                <a:lnTo>
                  <a:pt x="318" y="185"/>
                </a:lnTo>
                <a:lnTo>
                  <a:pt x="317" y="196"/>
                </a:lnTo>
                <a:lnTo>
                  <a:pt x="315" y="208"/>
                </a:lnTo>
                <a:lnTo>
                  <a:pt x="311" y="219"/>
                </a:lnTo>
                <a:lnTo>
                  <a:pt x="306" y="229"/>
                </a:lnTo>
                <a:lnTo>
                  <a:pt x="300" y="238"/>
                </a:lnTo>
                <a:lnTo>
                  <a:pt x="294" y="247"/>
                </a:lnTo>
                <a:lnTo>
                  <a:pt x="287" y="255"/>
                </a:lnTo>
                <a:lnTo>
                  <a:pt x="316" y="284"/>
                </a:lnTo>
                <a:close/>
                <a:moveTo>
                  <a:pt x="213" y="95"/>
                </a:moveTo>
                <a:lnTo>
                  <a:pt x="213" y="95"/>
                </a:lnTo>
                <a:lnTo>
                  <a:pt x="207" y="95"/>
                </a:lnTo>
                <a:lnTo>
                  <a:pt x="201" y="96"/>
                </a:lnTo>
                <a:lnTo>
                  <a:pt x="197" y="99"/>
                </a:lnTo>
                <a:lnTo>
                  <a:pt x="192" y="101"/>
                </a:lnTo>
                <a:lnTo>
                  <a:pt x="182" y="108"/>
                </a:lnTo>
                <a:lnTo>
                  <a:pt x="174" y="118"/>
                </a:lnTo>
                <a:lnTo>
                  <a:pt x="168" y="129"/>
                </a:lnTo>
                <a:lnTo>
                  <a:pt x="162" y="143"/>
                </a:lnTo>
                <a:lnTo>
                  <a:pt x="159" y="158"/>
                </a:lnTo>
                <a:lnTo>
                  <a:pt x="158" y="173"/>
                </a:lnTo>
                <a:lnTo>
                  <a:pt x="158" y="173"/>
                </a:lnTo>
                <a:lnTo>
                  <a:pt x="159" y="189"/>
                </a:lnTo>
                <a:lnTo>
                  <a:pt x="162" y="203"/>
                </a:lnTo>
                <a:lnTo>
                  <a:pt x="168" y="218"/>
                </a:lnTo>
                <a:lnTo>
                  <a:pt x="174" y="229"/>
                </a:lnTo>
                <a:lnTo>
                  <a:pt x="182" y="238"/>
                </a:lnTo>
                <a:lnTo>
                  <a:pt x="192" y="245"/>
                </a:lnTo>
                <a:lnTo>
                  <a:pt x="197" y="248"/>
                </a:lnTo>
                <a:lnTo>
                  <a:pt x="201" y="250"/>
                </a:lnTo>
                <a:lnTo>
                  <a:pt x="207" y="251"/>
                </a:lnTo>
                <a:lnTo>
                  <a:pt x="213" y="251"/>
                </a:lnTo>
                <a:lnTo>
                  <a:pt x="213" y="251"/>
                </a:lnTo>
                <a:lnTo>
                  <a:pt x="223" y="250"/>
                </a:lnTo>
                <a:lnTo>
                  <a:pt x="232" y="247"/>
                </a:lnTo>
                <a:lnTo>
                  <a:pt x="205" y="220"/>
                </a:lnTo>
                <a:lnTo>
                  <a:pt x="252" y="220"/>
                </a:lnTo>
                <a:lnTo>
                  <a:pt x="256" y="224"/>
                </a:lnTo>
                <a:lnTo>
                  <a:pt x="256" y="224"/>
                </a:lnTo>
                <a:lnTo>
                  <a:pt x="260" y="213"/>
                </a:lnTo>
                <a:lnTo>
                  <a:pt x="265" y="201"/>
                </a:lnTo>
                <a:lnTo>
                  <a:pt x="268" y="188"/>
                </a:lnTo>
                <a:lnTo>
                  <a:pt x="268" y="173"/>
                </a:lnTo>
                <a:lnTo>
                  <a:pt x="268" y="173"/>
                </a:lnTo>
                <a:lnTo>
                  <a:pt x="268" y="158"/>
                </a:lnTo>
                <a:lnTo>
                  <a:pt x="264" y="143"/>
                </a:lnTo>
                <a:lnTo>
                  <a:pt x="259" y="129"/>
                </a:lnTo>
                <a:lnTo>
                  <a:pt x="252" y="118"/>
                </a:lnTo>
                <a:lnTo>
                  <a:pt x="244" y="108"/>
                </a:lnTo>
                <a:lnTo>
                  <a:pt x="234" y="101"/>
                </a:lnTo>
                <a:lnTo>
                  <a:pt x="229" y="99"/>
                </a:lnTo>
                <a:lnTo>
                  <a:pt x="224" y="96"/>
                </a:lnTo>
                <a:lnTo>
                  <a:pt x="218" y="95"/>
                </a:lnTo>
                <a:lnTo>
                  <a:pt x="213" y="95"/>
                </a:lnTo>
                <a:lnTo>
                  <a:pt x="213" y="95"/>
                </a:lnTo>
                <a:close/>
              </a:path>
            </a:pathLst>
          </a:custGeom>
          <a:solidFill>
            <a:srgbClr val="005EB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186"/>
          <p:cNvSpPr txBox="1"/>
          <p:nvPr/>
        </p:nvSpPr>
        <p:spPr>
          <a:xfrm>
            <a:off x="1397365" y="4158797"/>
            <a:ext cx="1309367" cy="387424"/>
          </a:xfrm>
          <a:prstGeom prst="rect">
            <a:avLst/>
          </a:prstGeom>
          <a:noFill/>
        </p:spPr>
        <p:txBody>
          <a:bodyPr wrap="none" lIns="54000" tIns="54000" rIns="54000" bIns="54000" rtlCol="0">
            <a:noAutofit/>
          </a:bodyPr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169"/>
          <p:cNvSpPr/>
          <p:nvPr/>
        </p:nvSpPr>
        <p:spPr bwMode="ltGray">
          <a:xfrm>
            <a:off x="402510" y="2848371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"/>
          <p:cNvSpPr>
            <a:spLocks noChangeArrowheads="1"/>
          </p:cNvSpPr>
          <p:nvPr/>
        </p:nvSpPr>
        <p:spPr bwMode="auto">
          <a:xfrm>
            <a:off x="610114" y="3818244"/>
            <a:ext cx="168711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AR" sz="1200" b="1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cambios</a:t>
            </a: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experimentados en las percepciones de los colaboradores</a:t>
            </a:r>
          </a:p>
        </p:txBody>
      </p:sp>
      <p:sp>
        <p:nvSpPr>
          <p:cNvPr id="43" name="Freeform 4969"/>
          <p:cNvSpPr>
            <a:spLocks noEditPoints="1"/>
          </p:cNvSpPr>
          <p:nvPr/>
        </p:nvSpPr>
        <p:spPr bwMode="auto">
          <a:xfrm>
            <a:off x="1144511" y="3155415"/>
            <a:ext cx="618316" cy="558068"/>
          </a:xfrm>
          <a:custGeom>
            <a:avLst/>
            <a:gdLst>
              <a:gd name="T0" fmla="*/ 374 w 390"/>
              <a:gd name="T1" fmla="*/ 118 h 352"/>
              <a:gd name="T2" fmla="*/ 388 w 390"/>
              <a:gd name="T3" fmla="*/ 174 h 352"/>
              <a:gd name="T4" fmla="*/ 388 w 390"/>
              <a:gd name="T5" fmla="*/ 218 h 352"/>
              <a:gd name="T6" fmla="*/ 370 w 390"/>
              <a:gd name="T7" fmla="*/ 282 h 352"/>
              <a:gd name="T8" fmla="*/ 332 w 390"/>
              <a:gd name="T9" fmla="*/ 336 h 352"/>
              <a:gd name="T10" fmla="*/ 270 w 390"/>
              <a:gd name="T11" fmla="*/ 352 h 352"/>
              <a:gd name="T12" fmla="*/ 292 w 390"/>
              <a:gd name="T13" fmla="*/ 314 h 352"/>
              <a:gd name="T14" fmla="*/ 304 w 390"/>
              <a:gd name="T15" fmla="*/ 268 h 352"/>
              <a:gd name="T16" fmla="*/ 306 w 390"/>
              <a:gd name="T17" fmla="*/ 236 h 352"/>
              <a:gd name="T18" fmla="*/ 300 w 390"/>
              <a:gd name="T19" fmla="*/ 186 h 352"/>
              <a:gd name="T20" fmla="*/ 284 w 390"/>
              <a:gd name="T21" fmla="*/ 144 h 352"/>
              <a:gd name="T22" fmla="*/ 270 w 390"/>
              <a:gd name="T23" fmla="*/ 118 h 352"/>
              <a:gd name="T24" fmla="*/ 266 w 390"/>
              <a:gd name="T25" fmla="*/ 310 h 352"/>
              <a:gd name="T26" fmla="*/ 282 w 390"/>
              <a:gd name="T27" fmla="*/ 254 h 352"/>
              <a:gd name="T28" fmla="*/ 282 w 390"/>
              <a:gd name="T29" fmla="*/ 214 h 352"/>
              <a:gd name="T30" fmla="*/ 264 w 390"/>
              <a:gd name="T31" fmla="*/ 156 h 352"/>
              <a:gd name="T32" fmla="*/ 216 w 390"/>
              <a:gd name="T33" fmla="*/ 146 h 352"/>
              <a:gd name="T34" fmla="*/ 174 w 390"/>
              <a:gd name="T35" fmla="*/ 104 h 352"/>
              <a:gd name="T36" fmla="*/ 150 w 390"/>
              <a:gd name="T37" fmla="*/ 48 h 352"/>
              <a:gd name="T38" fmla="*/ 146 w 390"/>
              <a:gd name="T39" fmla="*/ 22 h 352"/>
              <a:gd name="T40" fmla="*/ 128 w 390"/>
              <a:gd name="T41" fmla="*/ 2 h 352"/>
              <a:gd name="T42" fmla="*/ 116 w 390"/>
              <a:gd name="T43" fmla="*/ 0 h 352"/>
              <a:gd name="T44" fmla="*/ 96 w 390"/>
              <a:gd name="T45" fmla="*/ 10 h 352"/>
              <a:gd name="T46" fmla="*/ 88 w 390"/>
              <a:gd name="T47" fmla="*/ 32 h 352"/>
              <a:gd name="T48" fmla="*/ 96 w 390"/>
              <a:gd name="T49" fmla="*/ 80 h 352"/>
              <a:gd name="T50" fmla="*/ 114 w 390"/>
              <a:gd name="T51" fmla="*/ 124 h 352"/>
              <a:gd name="T52" fmla="*/ 114 w 390"/>
              <a:gd name="T53" fmla="*/ 130 h 352"/>
              <a:gd name="T54" fmla="*/ 102 w 390"/>
              <a:gd name="T55" fmla="*/ 144 h 352"/>
              <a:gd name="T56" fmla="*/ 16 w 390"/>
              <a:gd name="T57" fmla="*/ 146 h 352"/>
              <a:gd name="T58" fmla="*/ 0 w 390"/>
              <a:gd name="T59" fmla="*/ 170 h 352"/>
              <a:gd name="T60" fmla="*/ 8 w 390"/>
              <a:gd name="T61" fmla="*/ 190 h 352"/>
              <a:gd name="T62" fmla="*/ 24 w 390"/>
              <a:gd name="T63" fmla="*/ 198 h 352"/>
              <a:gd name="T64" fmla="*/ 2 w 390"/>
              <a:gd name="T65" fmla="*/ 214 h 352"/>
              <a:gd name="T66" fmla="*/ 2 w 390"/>
              <a:gd name="T67" fmla="*/ 236 h 352"/>
              <a:gd name="T68" fmla="*/ 26 w 390"/>
              <a:gd name="T69" fmla="*/ 252 h 352"/>
              <a:gd name="T70" fmla="*/ 20 w 390"/>
              <a:gd name="T71" fmla="*/ 256 h 352"/>
              <a:gd name="T72" fmla="*/ 6 w 390"/>
              <a:gd name="T73" fmla="*/ 280 h 352"/>
              <a:gd name="T74" fmla="*/ 14 w 390"/>
              <a:gd name="T75" fmla="*/ 298 h 352"/>
              <a:gd name="T76" fmla="*/ 44 w 390"/>
              <a:gd name="T77" fmla="*/ 306 h 352"/>
              <a:gd name="T78" fmla="*/ 34 w 390"/>
              <a:gd name="T79" fmla="*/ 320 h 352"/>
              <a:gd name="T80" fmla="*/ 36 w 390"/>
              <a:gd name="T81" fmla="*/ 334 h 352"/>
              <a:gd name="T82" fmla="*/ 58 w 390"/>
              <a:gd name="T83" fmla="*/ 350 h 352"/>
              <a:gd name="T84" fmla="*/ 144 w 390"/>
              <a:gd name="T85" fmla="*/ 350 h 352"/>
              <a:gd name="T86" fmla="*/ 148 w 390"/>
              <a:gd name="T87" fmla="*/ 350 h 352"/>
              <a:gd name="T88" fmla="*/ 182 w 390"/>
              <a:gd name="T89" fmla="*/ 344 h 352"/>
              <a:gd name="T90" fmla="*/ 212 w 390"/>
              <a:gd name="T91" fmla="*/ 326 h 352"/>
              <a:gd name="T92" fmla="*/ 228 w 390"/>
              <a:gd name="T93" fmla="*/ 31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90" h="352">
                <a:moveTo>
                  <a:pt x="270" y="118"/>
                </a:moveTo>
                <a:lnTo>
                  <a:pt x="374" y="118"/>
                </a:lnTo>
                <a:lnTo>
                  <a:pt x="374" y="118"/>
                </a:lnTo>
                <a:lnTo>
                  <a:pt x="380" y="136"/>
                </a:lnTo>
                <a:lnTo>
                  <a:pt x="386" y="156"/>
                </a:lnTo>
                <a:lnTo>
                  <a:pt x="388" y="174"/>
                </a:lnTo>
                <a:lnTo>
                  <a:pt x="390" y="194"/>
                </a:lnTo>
                <a:lnTo>
                  <a:pt x="390" y="194"/>
                </a:lnTo>
                <a:lnTo>
                  <a:pt x="388" y="218"/>
                </a:lnTo>
                <a:lnTo>
                  <a:pt x="384" y="240"/>
                </a:lnTo>
                <a:lnTo>
                  <a:pt x="378" y="262"/>
                </a:lnTo>
                <a:lnTo>
                  <a:pt x="370" y="282"/>
                </a:lnTo>
                <a:lnTo>
                  <a:pt x="358" y="302"/>
                </a:lnTo>
                <a:lnTo>
                  <a:pt x="346" y="320"/>
                </a:lnTo>
                <a:lnTo>
                  <a:pt x="332" y="336"/>
                </a:lnTo>
                <a:lnTo>
                  <a:pt x="316" y="352"/>
                </a:lnTo>
                <a:lnTo>
                  <a:pt x="270" y="352"/>
                </a:lnTo>
                <a:lnTo>
                  <a:pt x="270" y="352"/>
                </a:lnTo>
                <a:lnTo>
                  <a:pt x="278" y="340"/>
                </a:lnTo>
                <a:lnTo>
                  <a:pt x="284" y="326"/>
                </a:lnTo>
                <a:lnTo>
                  <a:pt x="292" y="314"/>
                </a:lnTo>
                <a:lnTo>
                  <a:pt x="296" y="298"/>
                </a:lnTo>
                <a:lnTo>
                  <a:pt x="300" y="284"/>
                </a:lnTo>
                <a:lnTo>
                  <a:pt x="304" y="268"/>
                </a:lnTo>
                <a:lnTo>
                  <a:pt x="306" y="252"/>
                </a:lnTo>
                <a:lnTo>
                  <a:pt x="306" y="236"/>
                </a:lnTo>
                <a:lnTo>
                  <a:pt x="306" y="236"/>
                </a:lnTo>
                <a:lnTo>
                  <a:pt x="306" y="218"/>
                </a:lnTo>
                <a:lnTo>
                  <a:pt x="304" y="202"/>
                </a:lnTo>
                <a:lnTo>
                  <a:pt x="300" y="186"/>
                </a:lnTo>
                <a:lnTo>
                  <a:pt x="296" y="172"/>
                </a:lnTo>
                <a:lnTo>
                  <a:pt x="292" y="158"/>
                </a:lnTo>
                <a:lnTo>
                  <a:pt x="284" y="144"/>
                </a:lnTo>
                <a:lnTo>
                  <a:pt x="278" y="130"/>
                </a:lnTo>
                <a:lnTo>
                  <a:pt x="270" y="118"/>
                </a:lnTo>
                <a:lnTo>
                  <a:pt x="270" y="118"/>
                </a:lnTo>
                <a:close/>
                <a:moveTo>
                  <a:pt x="228" y="310"/>
                </a:moveTo>
                <a:lnTo>
                  <a:pt x="266" y="310"/>
                </a:lnTo>
                <a:lnTo>
                  <a:pt x="266" y="310"/>
                </a:lnTo>
                <a:lnTo>
                  <a:pt x="274" y="292"/>
                </a:lnTo>
                <a:lnTo>
                  <a:pt x="278" y="274"/>
                </a:lnTo>
                <a:lnTo>
                  <a:pt x="282" y="254"/>
                </a:lnTo>
                <a:lnTo>
                  <a:pt x="282" y="236"/>
                </a:lnTo>
                <a:lnTo>
                  <a:pt x="282" y="236"/>
                </a:lnTo>
                <a:lnTo>
                  <a:pt x="282" y="214"/>
                </a:lnTo>
                <a:lnTo>
                  <a:pt x="278" y="194"/>
                </a:lnTo>
                <a:lnTo>
                  <a:pt x="272" y="174"/>
                </a:lnTo>
                <a:lnTo>
                  <a:pt x="264" y="156"/>
                </a:lnTo>
                <a:lnTo>
                  <a:pt x="236" y="156"/>
                </a:lnTo>
                <a:lnTo>
                  <a:pt x="236" y="156"/>
                </a:lnTo>
                <a:lnTo>
                  <a:pt x="216" y="146"/>
                </a:lnTo>
                <a:lnTo>
                  <a:pt x="200" y="134"/>
                </a:lnTo>
                <a:lnTo>
                  <a:pt x="186" y="120"/>
                </a:lnTo>
                <a:lnTo>
                  <a:pt x="174" y="104"/>
                </a:lnTo>
                <a:lnTo>
                  <a:pt x="164" y="88"/>
                </a:lnTo>
                <a:lnTo>
                  <a:pt x="156" y="68"/>
                </a:lnTo>
                <a:lnTo>
                  <a:pt x="150" y="48"/>
                </a:lnTo>
                <a:lnTo>
                  <a:pt x="148" y="28"/>
                </a:lnTo>
                <a:lnTo>
                  <a:pt x="148" y="28"/>
                </a:lnTo>
                <a:lnTo>
                  <a:pt x="146" y="22"/>
                </a:lnTo>
                <a:lnTo>
                  <a:pt x="144" y="16"/>
                </a:lnTo>
                <a:lnTo>
                  <a:pt x="138" y="8"/>
                </a:lnTo>
                <a:lnTo>
                  <a:pt x="128" y="2"/>
                </a:lnTo>
                <a:lnTo>
                  <a:pt x="122" y="0"/>
                </a:lnTo>
                <a:lnTo>
                  <a:pt x="116" y="0"/>
                </a:lnTo>
                <a:lnTo>
                  <a:pt x="116" y="0"/>
                </a:lnTo>
                <a:lnTo>
                  <a:pt x="110" y="0"/>
                </a:lnTo>
                <a:lnTo>
                  <a:pt x="104" y="2"/>
                </a:lnTo>
                <a:lnTo>
                  <a:pt x="96" y="10"/>
                </a:lnTo>
                <a:lnTo>
                  <a:pt x="90" y="20"/>
                </a:lnTo>
                <a:lnTo>
                  <a:pt x="88" y="24"/>
                </a:lnTo>
                <a:lnTo>
                  <a:pt x="88" y="32"/>
                </a:lnTo>
                <a:lnTo>
                  <a:pt x="88" y="32"/>
                </a:lnTo>
                <a:lnTo>
                  <a:pt x="90" y="56"/>
                </a:lnTo>
                <a:lnTo>
                  <a:pt x="96" y="80"/>
                </a:lnTo>
                <a:lnTo>
                  <a:pt x="104" y="102"/>
                </a:lnTo>
                <a:lnTo>
                  <a:pt x="114" y="124"/>
                </a:lnTo>
                <a:lnTo>
                  <a:pt x="114" y="124"/>
                </a:lnTo>
                <a:lnTo>
                  <a:pt x="114" y="124"/>
                </a:lnTo>
                <a:lnTo>
                  <a:pt x="114" y="124"/>
                </a:lnTo>
                <a:lnTo>
                  <a:pt x="114" y="130"/>
                </a:lnTo>
                <a:lnTo>
                  <a:pt x="112" y="136"/>
                </a:lnTo>
                <a:lnTo>
                  <a:pt x="108" y="140"/>
                </a:lnTo>
                <a:lnTo>
                  <a:pt x="102" y="144"/>
                </a:lnTo>
                <a:lnTo>
                  <a:pt x="28" y="144"/>
                </a:lnTo>
                <a:lnTo>
                  <a:pt x="28" y="144"/>
                </a:lnTo>
                <a:lnTo>
                  <a:pt x="16" y="146"/>
                </a:lnTo>
                <a:lnTo>
                  <a:pt x="8" y="152"/>
                </a:lnTo>
                <a:lnTo>
                  <a:pt x="2" y="160"/>
                </a:lnTo>
                <a:lnTo>
                  <a:pt x="0" y="170"/>
                </a:lnTo>
                <a:lnTo>
                  <a:pt x="0" y="170"/>
                </a:lnTo>
                <a:lnTo>
                  <a:pt x="2" y="180"/>
                </a:lnTo>
                <a:lnTo>
                  <a:pt x="8" y="190"/>
                </a:lnTo>
                <a:lnTo>
                  <a:pt x="16" y="194"/>
                </a:lnTo>
                <a:lnTo>
                  <a:pt x="24" y="198"/>
                </a:lnTo>
                <a:lnTo>
                  <a:pt x="24" y="198"/>
                </a:lnTo>
                <a:lnTo>
                  <a:pt x="14" y="200"/>
                </a:lnTo>
                <a:lnTo>
                  <a:pt x="6" y="206"/>
                </a:lnTo>
                <a:lnTo>
                  <a:pt x="2" y="214"/>
                </a:lnTo>
                <a:lnTo>
                  <a:pt x="0" y="224"/>
                </a:lnTo>
                <a:lnTo>
                  <a:pt x="0" y="224"/>
                </a:lnTo>
                <a:lnTo>
                  <a:pt x="2" y="236"/>
                </a:lnTo>
                <a:lnTo>
                  <a:pt x="8" y="244"/>
                </a:lnTo>
                <a:lnTo>
                  <a:pt x="16" y="250"/>
                </a:lnTo>
                <a:lnTo>
                  <a:pt x="26" y="252"/>
                </a:lnTo>
                <a:lnTo>
                  <a:pt x="28" y="252"/>
                </a:lnTo>
                <a:lnTo>
                  <a:pt x="28" y="252"/>
                </a:lnTo>
                <a:lnTo>
                  <a:pt x="20" y="256"/>
                </a:lnTo>
                <a:lnTo>
                  <a:pt x="12" y="262"/>
                </a:lnTo>
                <a:lnTo>
                  <a:pt x="8" y="270"/>
                </a:lnTo>
                <a:lnTo>
                  <a:pt x="6" y="280"/>
                </a:lnTo>
                <a:lnTo>
                  <a:pt x="6" y="280"/>
                </a:lnTo>
                <a:lnTo>
                  <a:pt x="8" y="290"/>
                </a:lnTo>
                <a:lnTo>
                  <a:pt x="14" y="298"/>
                </a:lnTo>
                <a:lnTo>
                  <a:pt x="22" y="304"/>
                </a:lnTo>
                <a:lnTo>
                  <a:pt x="32" y="306"/>
                </a:lnTo>
                <a:lnTo>
                  <a:pt x="44" y="306"/>
                </a:lnTo>
                <a:lnTo>
                  <a:pt x="44" y="306"/>
                </a:lnTo>
                <a:lnTo>
                  <a:pt x="36" y="314"/>
                </a:lnTo>
                <a:lnTo>
                  <a:pt x="34" y="320"/>
                </a:lnTo>
                <a:lnTo>
                  <a:pt x="34" y="326"/>
                </a:lnTo>
                <a:lnTo>
                  <a:pt x="34" y="326"/>
                </a:lnTo>
                <a:lnTo>
                  <a:pt x="36" y="334"/>
                </a:lnTo>
                <a:lnTo>
                  <a:pt x="42" y="342"/>
                </a:lnTo>
                <a:lnTo>
                  <a:pt x="48" y="348"/>
                </a:lnTo>
                <a:lnTo>
                  <a:pt x="58" y="350"/>
                </a:lnTo>
                <a:lnTo>
                  <a:pt x="142" y="350"/>
                </a:lnTo>
                <a:lnTo>
                  <a:pt x="142" y="350"/>
                </a:lnTo>
                <a:lnTo>
                  <a:pt x="144" y="350"/>
                </a:lnTo>
                <a:lnTo>
                  <a:pt x="144" y="350"/>
                </a:lnTo>
                <a:lnTo>
                  <a:pt x="148" y="350"/>
                </a:lnTo>
                <a:lnTo>
                  <a:pt x="148" y="350"/>
                </a:lnTo>
                <a:lnTo>
                  <a:pt x="160" y="348"/>
                </a:lnTo>
                <a:lnTo>
                  <a:pt x="172" y="346"/>
                </a:lnTo>
                <a:lnTo>
                  <a:pt x="182" y="344"/>
                </a:lnTo>
                <a:lnTo>
                  <a:pt x="194" y="338"/>
                </a:lnTo>
                <a:lnTo>
                  <a:pt x="204" y="332"/>
                </a:lnTo>
                <a:lnTo>
                  <a:pt x="212" y="326"/>
                </a:lnTo>
                <a:lnTo>
                  <a:pt x="220" y="318"/>
                </a:lnTo>
                <a:lnTo>
                  <a:pt x="228" y="310"/>
                </a:lnTo>
                <a:lnTo>
                  <a:pt x="228" y="3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val 170"/>
          <p:cNvSpPr/>
          <p:nvPr/>
        </p:nvSpPr>
        <p:spPr bwMode="ltGray">
          <a:xfrm>
            <a:off x="4113625" y="2729844"/>
            <a:ext cx="2489522" cy="2489520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EVALUAR</a:t>
            </a:r>
          </a:p>
        </p:txBody>
      </p:sp>
      <p:sp>
        <p:nvSpPr>
          <p:cNvPr id="34" name="Freeform 124"/>
          <p:cNvSpPr>
            <a:spLocks noEditPoints="1"/>
          </p:cNvSpPr>
          <p:nvPr/>
        </p:nvSpPr>
        <p:spPr bwMode="auto">
          <a:xfrm>
            <a:off x="5098654" y="3349030"/>
            <a:ext cx="546778" cy="562858"/>
          </a:xfrm>
          <a:custGeom>
            <a:avLst/>
            <a:gdLst>
              <a:gd name="T0" fmla="*/ 844 w 1188"/>
              <a:gd name="T1" fmla="*/ 647 h 1225"/>
              <a:gd name="T2" fmla="*/ 875 w 1188"/>
              <a:gd name="T3" fmla="*/ 568 h 1225"/>
              <a:gd name="T4" fmla="*/ 890 w 1188"/>
              <a:gd name="T5" fmla="*/ 482 h 1225"/>
              <a:gd name="T6" fmla="*/ 890 w 1188"/>
              <a:gd name="T7" fmla="*/ 401 h 1225"/>
              <a:gd name="T8" fmla="*/ 866 w 1188"/>
              <a:gd name="T9" fmla="*/ 293 h 1225"/>
              <a:gd name="T10" fmla="*/ 816 w 1188"/>
              <a:gd name="T11" fmla="*/ 197 h 1225"/>
              <a:gd name="T12" fmla="*/ 746 w 1188"/>
              <a:gd name="T13" fmla="*/ 116 h 1225"/>
              <a:gd name="T14" fmla="*/ 658 w 1188"/>
              <a:gd name="T15" fmla="*/ 54 h 1225"/>
              <a:gd name="T16" fmla="*/ 558 w 1188"/>
              <a:gd name="T17" fmla="*/ 14 h 1225"/>
              <a:gd name="T18" fmla="*/ 446 w 1188"/>
              <a:gd name="T19" fmla="*/ 0 h 1225"/>
              <a:gd name="T20" fmla="*/ 357 w 1188"/>
              <a:gd name="T21" fmla="*/ 8 h 1225"/>
              <a:gd name="T22" fmla="*/ 253 w 1188"/>
              <a:gd name="T23" fmla="*/ 44 h 1225"/>
              <a:gd name="T24" fmla="*/ 163 w 1188"/>
              <a:gd name="T25" fmla="*/ 102 h 1225"/>
              <a:gd name="T26" fmla="*/ 89 w 1188"/>
              <a:gd name="T27" fmla="*/ 180 h 1225"/>
              <a:gd name="T28" fmla="*/ 35 w 1188"/>
              <a:gd name="T29" fmla="*/ 273 h 1225"/>
              <a:gd name="T30" fmla="*/ 6 w 1188"/>
              <a:gd name="T31" fmla="*/ 378 h 1225"/>
              <a:gd name="T32" fmla="*/ 0 w 1188"/>
              <a:gd name="T33" fmla="*/ 469 h 1225"/>
              <a:gd name="T34" fmla="*/ 20 w 1188"/>
              <a:gd name="T35" fmla="*/ 579 h 1225"/>
              <a:gd name="T36" fmla="*/ 64 w 1188"/>
              <a:gd name="T37" fmla="*/ 677 h 1225"/>
              <a:gd name="T38" fmla="*/ 130 w 1188"/>
              <a:gd name="T39" fmla="*/ 762 h 1225"/>
              <a:gd name="T40" fmla="*/ 215 w 1188"/>
              <a:gd name="T41" fmla="*/ 828 h 1225"/>
              <a:gd name="T42" fmla="*/ 314 w 1188"/>
              <a:gd name="T43" fmla="*/ 873 h 1225"/>
              <a:gd name="T44" fmla="*/ 423 w 1188"/>
              <a:gd name="T45" fmla="*/ 892 h 1225"/>
              <a:gd name="T46" fmla="*/ 530 w 1188"/>
              <a:gd name="T47" fmla="*/ 883 h 1225"/>
              <a:gd name="T48" fmla="*/ 658 w 1188"/>
              <a:gd name="T49" fmla="*/ 836 h 1225"/>
              <a:gd name="T50" fmla="*/ 1042 w 1188"/>
              <a:gd name="T51" fmla="*/ 1213 h 1225"/>
              <a:gd name="T52" fmla="*/ 1089 w 1188"/>
              <a:gd name="T53" fmla="*/ 1225 h 1225"/>
              <a:gd name="T54" fmla="*/ 1134 w 1188"/>
              <a:gd name="T55" fmla="*/ 1213 h 1225"/>
              <a:gd name="T56" fmla="*/ 1166 w 1188"/>
              <a:gd name="T57" fmla="*/ 1188 h 1225"/>
              <a:gd name="T58" fmla="*/ 1186 w 1188"/>
              <a:gd name="T59" fmla="*/ 1145 h 1225"/>
              <a:gd name="T60" fmla="*/ 1184 w 1188"/>
              <a:gd name="T61" fmla="*/ 1097 h 1225"/>
              <a:gd name="T62" fmla="*/ 1159 w 1188"/>
              <a:gd name="T63" fmla="*/ 1056 h 1225"/>
              <a:gd name="T64" fmla="*/ 150 w 1188"/>
              <a:gd name="T65" fmla="*/ 416 h 1225"/>
              <a:gd name="T66" fmla="*/ 167 w 1188"/>
              <a:gd name="T67" fmla="*/ 343 h 1225"/>
              <a:gd name="T68" fmla="*/ 200 w 1188"/>
              <a:gd name="T69" fmla="*/ 280 h 1225"/>
              <a:gd name="T70" fmla="*/ 246 w 1188"/>
              <a:gd name="T71" fmla="*/ 226 h 1225"/>
              <a:gd name="T72" fmla="*/ 305 w 1188"/>
              <a:gd name="T73" fmla="*/ 185 h 1225"/>
              <a:gd name="T74" fmla="*/ 372 w 1188"/>
              <a:gd name="T75" fmla="*/ 158 h 1225"/>
              <a:gd name="T76" fmla="*/ 446 w 1188"/>
              <a:gd name="T77" fmla="*/ 148 h 1225"/>
              <a:gd name="T78" fmla="*/ 507 w 1188"/>
              <a:gd name="T79" fmla="*/ 155 h 1225"/>
              <a:gd name="T80" fmla="*/ 575 w 1188"/>
              <a:gd name="T81" fmla="*/ 178 h 1225"/>
              <a:gd name="T82" fmla="*/ 636 w 1188"/>
              <a:gd name="T83" fmla="*/ 217 h 1225"/>
              <a:gd name="T84" fmla="*/ 684 w 1188"/>
              <a:gd name="T85" fmla="*/ 269 h 1225"/>
              <a:gd name="T86" fmla="*/ 720 w 1188"/>
              <a:gd name="T87" fmla="*/ 330 h 1225"/>
              <a:gd name="T88" fmla="*/ 740 w 1188"/>
              <a:gd name="T89" fmla="*/ 401 h 1225"/>
              <a:gd name="T90" fmla="*/ 743 w 1188"/>
              <a:gd name="T91" fmla="*/ 462 h 1225"/>
              <a:gd name="T92" fmla="*/ 730 w 1188"/>
              <a:gd name="T93" fmla="*/ 534 h 1225"/>
              <a:gd name="T94" fmla="*/ 701 w 1188"/>
              <a:gd name="T95" fmla="*/ 600 h 1225"/>
              <a:gd name="T96" fmla="*/ 656 w 1188"/>
              <a:gd name="T97" fmla="*/ 656 h 1225"/>
              <a:gd name="T98" fmla="*/ 600 w 1188"/>
              <a:gd name="T99" fmla="*/ 700 h 1225"/>
              <a:gd name="T100" fmla="*/ 535 w 1188"/>
              <a:gd name="T101" fmla="*/ 729 h 1225"/>
              <a:gd name="T102" fmla="*/ 461 w 1188"/>
              <a:gd name="T103" fmla="*/ 742 h 1225"/>
              <a:gd name="T104" fmla="*/ 401 w 1188"/>
              <a:gd name="T105" fmla="*/ 740 h 1225"/>
              <a:gd name="T106" fmla="*/ 331 w 1188"/>
              <a:gd name="T107" fmla="*/ 720 h 1225"/>
              <a:gd name="T108" fmla="*/ 268 w 1188"/>
              <a:gd name="T109" fmla="*/ 684 h 1225"/>
              <a:gd name="T110" fmla="*/ 217 w 1188"/>
              <a:gd name="T111" fmla="*/ 635 h 1225"/>
              <a:gd name="T112" fmla="*/ 178 w 1188"/>
              <a:gd name="T113" fmla="*/ 574 h 1225"/>
              <a:gd name="T114" fmla="*/ 155 w 1188"/>
              <a:gd name="T115" fmla="*/ 506 h 1225"/>
              <a:gd name="T116" fmla="*/ 149 w 1188"/>
              <a:gd name="T117" fmla="*/ 446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88" h="1225">
                <a:moveTo>
                  <a:pt x="1159" y="1056"/>
                </a:moveTo>
                <a:lnTo>
                  <a:pt x="808" y="705"/>
                </a:lnTo>
                <a:lnTo>
                  <a:pt x="808" y="705"/>
                </a:lnTo>
                <a:lnTo>
                  <a:pt x="826" y="676"/>
                </a:lnTo>
                <a:lnTo>
                  <a:pt x="844" y="647"/>
                </a:lnTo>
                <a:lnTo>
                  <a:pt x="851" y="632"/>
                </a:lnTo>
                <a:lnTo>
                  <a:pt x="858" y="617"/>
                </a:lnTo>
                <a:lnTo>
                  <a:pt x="864" y="600"/>
                </a:lnTo>
                <a:lnTo>
                  <a:pt x="870" y="584"/>
                </a:lnTo>
                <a:lnTo>
                  <a:pt x="875" y="568"/>
                </a:lnTo>
                <a:lnTo>
                  <a:pt x="880" y="552"/>
                </a:lnTo>
                <a:lnTo>
                  <a:pt x="883" y="534"/>
                </a:lnTo>
                <a:lnTo>
                  <a:pt x="886" y="517"/>
                </a:lnTo>
                <a:lnTo>
                  <a:pt x="889" y="500"/>
                </a:lnTo>
                <a:lnTo>
                  <a:pt x="890" y="482"/>
                </a:lnTo>
                <a:lnTo>
                  <a:pt x="892" y="464"/>
                </a:lnTo>
                <a:lnTo>
                  <a:pt x="893" y="446"/>
                </a:lnTo>
                <a:lnTo>
                  <a:pt x="893" y="446"/>
                </a:lnTo>
                <a:lnTo>
                  <a:pt x="892" y="424"/>
                </a:lnTo>
                <a:lnTo>
                  <a:pt x="890" y="401"/>
                </a:lnTo>
                <a:lnTo>
                  <a:pt x="887" y="378"/>
                </a:lnTo>
                <a:lnTo>
                  <a:pt x="883" y="357"/>
                </a:lnTo>
                <a:lnTo>
                  <a:pt x="879" y="335"/>
                </a:lnTo>
                <a:lnTo>
                  <a:pt x="872" y="313"/>
                </a:lnTo>
                <a:lnTo>
                  <a:pt x="866" y="293"/>
                </a:lnTo>
                <a:lnTo>
                  <a:pt x="857" y="273"/>
                </a:lnTo>
                <a:lnTo>
                  <a:pt x="848" y="252"/>
                </a:lnTo>
                <a:lnTo>
                  <a:pt x="838" y="234"/>
                </a:lnTo>
                <a:lnTo>
                  <a:pt x="828" y="214"/>
                </a:lnTo>
                <a:lnTo>
                  <a:pt x="816" y="197"/>
                </a:lnTo>
                <a:lnTo>
                  <a:pt x="804" y="180"/>
                </a:lnTo>
                <a:lnTo>
                  <a:pt x="791" y="162"/>
                </a:lnTo>
                <a:lnTo>
                  <a:pt x="777" y="146"/>
                </a:lnTo>
                <a:lnTo>
                  <a:pt x="761" y="131"/>
                </a:lnTo>
                <a:lnTo>
                  <a:pt x="746" y="116"/>
                </a:lnTo>
                <a:lnTo>
                  <a:pt x="730" y="102"/>
                </a:lnTo>
                <a:lnTo>
                  <a:pt x="713" y="89"/>
                </a:lnTo>
                <a:lnTo>
                  <a:pt x="695" y="77"/>
                </a:lnTo>
                <a:lnTo>
                  <a:pt x="678" y="65"/>
                </a:lnTo>
                <a:lnTo>
                  <a:pt x="658" y="54"/>
                </a:lnTo>
                <a:lnTo>
                  <a:pt x="640" y="44"/>
                </a:lnTo>
                <a:lnTo>
                  <a:pt x="619" y="36"/>
                </a:lnTo>
                <a:lnTo>
                  <a:pt x="600" y="27"/>
                </a:lnTo>
                <a:lnTo>
                  <a:pt x="579" y="20"/>
                </a:lnTo>
                <a:lnTo>
                  <a:pt x="558" y="14"/>
                </a:lnTo>
                <a:lnTo>
                  <a:pt x="536" y="8"/>
                </a:lnTo>
                <a:lnTo>
                  <a:pt x="514" y="5"/>
                </a:lnTo>
                <a:lnTo>
                  <a:pt x="491" y="2"/>
                </a:lnTo>
                <a:lnTo>
                  <a:pt x="469" y="1"/>
                </a:lnTo>
                <a:lnTo>
                  <a:pt x="446" y="0"/>
                </a:lnTo>
                <a:lnTo>
                  <a:pt x="446" y="0"/>
                </a:lnTo>
                <a:lnTo>
                  <a:pt x="423" y="1"/>
                </a:lnTo>
                <a:lnTo>
                  <a:pt x="400" y="2"/>
                </a:lnTo>
                <a:lnTo>
                  <a:pt x="379" y="5"/>
                </a:lnTo>
                <a:lnTo>
                  <a:pt x="357" y="8"/>
                </a:lnTo>
                <a:lnTo>
                  <a:pt x="335" y="14"/>
                </a:lnTo>
                <a:lnTo>
                  <a:pt x="314" y="20"/>
                </a:lnTo>
                <a:lnTo>
                  <a:pt x="293" y="27"/>
                </a:lnTo>
                <a:lnTo>
                  <a:pt x="272" y="36"/>
                </a:lnTo>
                <a:lnTo>
                  <a:pt x="253" y="44"/>
                </a:lnTo>
                <a:lnTo>
                  <a:pt x="233" y="54"/>
                </a:lnTo>
                <a:lnTo>
                  <a:pt x="215" y="65"/>
                </a:lnTo>
                <a:lnTo>
                  <a:pt x="197" y="77"/>
                </a:lnTo>
                <a:lnTo>
                  <a:pt x="179" y="89"/>
                </a:lnTo>
                <a:lnTo>
                  <a:pt x="163" y="102"/>
                </a:lnTo>
                <a:lnTo>
                  <a:pt x="147" y="116"/>
                </a:lnTo>
                <a:lnTo>
                  <a:pt x="130" y="131"/>
                </a:lnTo>
                <a:lnTo>
                  <a:pt x="116" y="146"/>
                </a:lnTo>
                <a:lnTo>
                  <a:pt x="102" y="162"/>
                </a:lnTo>
                <a:lnTo>
                  <a:pt x="89" y="180"/>
                </a:lnTo>
                <a:lnTo>
                  <a:pt x="76" y="197"/>
                </a:lnTo>
                <a:lnTo>
                  <a:pt x="64" y="214"/>
                </a:lnTo>
                <a:lnTo>
                  <a:pt x="55" y="234"/>
                </a:lnTo>
                <a:lnTo>
                  <a:pt x="44" y="252"/>
                </a:lnTo>
                <a:lnTo>
                  <a:pt x="35" y="273"/>
                </a:lnTo>
                <a:lnTo>
                  <a:pt x="27" y="293"/>
                </a:lnTo>
                <a:lnTo>
                  <a:pt x="20" y="313"/>
                </a:lnTo>
                <a:lnTo>
                  <a:pt x="14" y="335"/>
                </a:lnTo>
                <a:lnTo>
                  <a:pt x="9" y="357"/>
                </a:lnTo>
                <a:lnTo>
                  <a:pt x="6" y="378"/>
                </a:lnTo>
                <a:lnTo>
                  <a:pt x="2" y="401"/>
                </a:lnTo>
                <a:lnTo>
                  <a:pt x="0" y="424"/>
                </a:lnTo>
                <a:lnTo>
                  <a:pt x="0" y="446"/>
                </a:lnTo>
                <a:lnTo>
                  <a:pt x="0" y="446"/>
                </a:lnTo>
                <a:lnTo>
                  <a:pt x="0" y="469"/>
                </a:lnTo>
                <a:lnTo>
                  <a:pt x="2" y="492"/>
                </a:lnTo>
                <a:lnTo>
                  <a:pt x="6" y="514"/>
                </a:lnTo>
                <a:lnTo>
                  <a:pt x="9" y="536"/>
                </a:lnTo>
                <a:lnTo>
                  <a:pt x="14" y="557"/>
                </a:lnTo>
                <a:lnTo>
                  <a:pt x="20" y="579"/>
                </a:lnTo>
                <a:lnTo>
                  <a:pt x="27" y="599"/>
                </a:lnTo>
                <a:lnTo>
                  <a:pt x="35" y="620"/>
                </a:lnTo>
                <a:lnTo>
                  <a:pt x="44" y="639"/>
                </a:lnTo>
                <a:lnTo>
                  <a:pt x="55" y="659"/>
                </a:lnTo>
                <a:lnTo>
                  <a:pt x="64" y="677"/>
                </a:lnTo>
                <a:lnTo>
                  <a:pt x="76" y="696"/>
                </a:lnTo>
                <a:lnTo>
                  <a:pt x="89" y="713"/>
                </a:lnTo>
                <a:lnTo>
                  <a:pt x="102" y="729"/>
                </a:lnTo>
                <a:lnTo>
                  <a:pt x="116" y="746"/>
                </a:lnTo>
                <a:lnTo>
                  <a:pt x="130" y="762"/>
                </a:lnTo>
                <a:lnTo>
                  <a:pt x="147" y="776"/>
                </a:lnTo>
                <a:lnTo>
                  <a:pt x="163" y="790"/>
                </a:lnTo>
                <a:lnTo>
                  <a:pt x="179" y="803"/>
                </a:lnTo>
                <a:lnTo>
                  <a:pt x="197" y="816"/>
                </a:lnTo>
                <a:lnTo>
                  <a:pt x="215" y="828"/>
                </a:lnTo>
                <a:lnTo>
                  <a:pt x="233" y="838"/>
                </a:lnTo>
                <a:lnTo>
                  <a:pt x="253" y="849"/>
                </a:lnTo>
                <a:lnTo>
                  <a:pt x="272" y="857"/>
                </a:lnTo>
                <a:lnTo>
                  <a:pt x="293" y="865"/>
                </a:lnTo>
                <a:lnTo>
                  <a:pt x="314" y="873"/>
                </a:lnTo>
                <a:lnTo>
                  <a:pt x="335" y="878"/>
                </a:lnTo>
                <a:lnTo>
                  <a:pt x="357" y="883"/>
                </a:lnTo>
                <a:lnTo>
                  <a:pt x="379" y="887"/>
                </a:lnTo>
                <a:lnTo>
                  <a:pt x="400" y="890"/>
                </a:lnTo>
                <a:lnTo>
                  <a:pt x="423" y="892"/>
                </a:lnTo>
                <a:lnTo>
                  <a:pt x="446" y="892"/>
                </a:lnTo>
                <a:lnTo>
                  <a:pt x="446" y="892"/>
                </a:lnTo>
                <a:lnTo>
                  <a:pt x="475" y="891"/>
                </a:lnTo>
                <a:lnTo>
                  <a:pt x="503" y="889"/>
                </a:lnTo>
                <a:lnTo>
                  <a:pt x="530" y="883"/>
                </a:lnTo>
                <a:lnTo>
                  <a:pt x="558" y="877"/>
                </a:lnTo>
                <a:lnTo>
                  <a:pt x="584" y="869"/>
                </a:lnTo>
                <a:lnTo>
                  <a:pt x="610" y="860"/>
                </a:lnTo>
                <a:lnTo>
                  <a:pt x="635" y="849"/>
                </a:lnTo>
                <a:lnTo>
                  <a:pt x="658" y="836"/>
                </a:lnTo>
                <a:lnTo>
                  <a:pt x="1018" y="1196"/>
                </a:lnTo>
                <a:lnTo>
                  <a:pt x="1018" y="1196"/>
                </a:lnTo>
                <a:lnTo>
                  <a:pt x="1026" y="1202"/>
                </a:lnTo>
                <a:lnTo>
                  <a:pt x="1035" y="1209"/>
                </a:lnTo>
                <a:lnTo>
                  <a:pt x="1042" y="1213"/>
                </a:lnTo>
                <a:lnTo>
                  <a:pt x="1052" y="1217"/>
                </a:lnTo>
                <a:lnTo>
                  <a:pt x="1061" y="1221"/>
                </a:lnTo>
                <a:lnTo>
                  <a:pt x="1069" y="1223"/>
                </a:lnTo>
                <a:lnTo>
                  <a:pt x="1079" y="1225"/>
                </a:lnTo>
                <a:lnTo>
                  <a:pt x="1089" y="1225"/>
                </a:lnTo>
                <a:lnTo>
                  <a:pt x="1099" y="1225"/>
                </a:lnTo>
                <a:lnTo>
                  <a:pt x="1107" y="1223"/>
                </a:lnTo>
                <a:lnTo>
                  <a:pt x="1117" y="1221"/>
                </a:lnTo>
                <a:lnTo>
                  <a:pt x="1126" y="1217"/>
                </a:lnTo>
                <a:lnTo>
                  <a:pt x="1134" y="1213"/>
                </a:lnTo>
                <a:lnTo>
                  <a:pt x="1143" y="1209"/>
                </a:lnTo>
                <a:lnTo>
                  <a:pt x="1152" y="1202"/>
                </a:lnTo>
                <a:lnTo>
                  <a:pt x="1159" y="1196"/>
                </a:lnTo>
                <a:lnTo>
                  <a:pt x="1159" y="1196"/>
                </a:lnTo>
                <a:lnTo>
                  <a:pt x="1166" y="1188"/>
                </a:lnTo>
                <a:lnTo>
                  <a:pt x="1171" y="1181"/>
                </a:lnTo>
                <a:lnTo>
                  <a:pt x="1177" y="1172"/>
                </a:lnTo>
                <a:lnTo>
                  <a:pt x="1181" y="1163"/>
                </a:lnTo>
                <a:lnTo>
                  <a:pt x="1184" y="1154"/>
                </a:lnTo>
                <a:lnTo>
                  <a:pt x="1186" y="1145"/>
                </a:lnTo>
                <a:lnTo>
                  <a:pt x="1188" y="1135"/>
                </a:lnTo>
                <a:lnTo>
                  <a:pt x="1188" y="1126"/>
                </a:lnTo>
                <a:lnTo>
                  <a:pt x="1188" y="1117"/>
                </a:lnTo>
                <a:lnTo>
                  <a:pt x="1186" y="1107"/>
                </a:lnTo>
                <a:lnTo>
                  <a:pt x="1184" y="1097"/>
                </a:lnTo>
                <a:lnTo>
                  <a:pt x="1181" y="1088"/>
                </a:lnTo>
                <a:lnTo>
                  <a:pt x="1177" y="1080"/>
                </a:lnTo>
                <a:lnTo>
                  <a:pt x="1171" y="1071"/>
                </a:lnTo>
                <a:lnTo>
                  <a:pt x="1166" y="1063"/>
                </a:lnTo>
                <a:lnTo>
                  <a:pt x="1159" y="1056"/>
                </a:lnTo>
                <a:lnTo>
                  <a:pt x="1159" y="1056"/>
                </a:lnTo>
                <a:close/>
                <a:moveTo>
                  <a:pt x="149" y="446"/>
                </a:moveTo>
                <a:lnTo>
                  <a:pt x="149" y="446"/>
                </a:lnTo>
                <a:lnTo>
                  <a:pt x="149" y="431"/>
                </a:lnTo>
                <a:lnTo>
                  <a:pt x="150" y="416"/>
                </a:lnTo>
                <a:lnTo>
                  <a:pt x="152" y="401"/>
                </a:lnTo>
                <a:lnTo>
                  <a:pt x="155" y="386"/>
                </a:lnTo>
                <a:lnTo>
                  <a:pt x="159" y="372"/>
                </a:lnTo>
                <a:lnTo>
                  <a:pt x="162" y="358"/>
                </a:lnTo>
                <a:lnTo>
                  <a:pt x="167" y="343"/>
                </a:lnTo>
                <a:lnTo>
                  <a:pt x="173" y="330"/>
                </a:lnTo>
                <a:lnTo>
                  <a:pt x="178" y="317"/>
                </a:lnTo>
                <a:lnTo>
                  <a:pt x="185" y="304"/>
                </a:lnTo>
                <a:lnTo>
                  <a:pt x="192" y="293"/>
                </a:lnTo>
                <a:lnTo>
                  <a:pt x="200" y="280"/>
                </a:lnTo>
                <a:lnTo>
                  <a:pt x="208" y="269"/>
                </a:lnTo>
                <a:lnTo>
                  <a:pt x="217" y="257"/>
                </a:lnTo>
                <a:lnTo>
                  <a:pt x="226" y="246"/>
                </a:lnTo>
                <a:lnTo>
                  <a:pt x="236" y="236"/>
                </a:lnTo>
                <a:lnTo>
                  <a:pt x="246" y="226"/>
                </a:lnTo>
                <a:lnTo>
                  <a:pt x="257" y="217"/>
                </a:lnTo>
                <a:lnTo>
                  <a:pt x="268" y="208"/>
                </a:lnTo>
                <a:lnTo>
                  <a:pt x="280" y="199"/>
                </a:lnTo>
                <a:lnTo>
                  <a:pt x="292" y="192"/>
                </a:lnTo>
                <a:lnTo>
                  <a:pt x="305" y="185"/>
                </a:lnTo>
                <a:lnTo>
                  <a:pt x="317" y="178"/>
                </a:lnTo>
                <a:lnTo>
                  <a:pt x="331" y="172"/>
                </a:lnTo>
                <a:lnTo>
                  <a:pt x="344" y="167"/>
                </a:lnTo>
                <a:lnTo>
                  <a:pt x="358" y="162"/>
                </a:lnTo>
                <a:lnTo>
                  <a:pt x="372" y="158"/>
                </a:lnTo>
                <a:lnTo>
                  <a:pt x="386" y="155"/>
                </a:lnTo>
                <a:lnTo>
                  <a:pt x="401" y="153"/>
                </a:lnTo>
                <a:lnTo>
                  <a:pt x="416" y="151"/>
                </a:lnTo>
                <a:lnTo>
                  <a:pt x="431" y="149"/>
                </a:lnTo>
                <a:lnTo>
                  <a:pt x="446" y="148"/>
                </a:lnTo>
                <a:lnTo>
                  <a:pt x="446" y="148"/>
                </a:lnTo>
                <a:lnTo>
                  <a:pt x="461" y="149"/>
                </a:lnTo>
                <a:lnTo>
                  <a:pt x="476" y="151"/>
                </a:lnTo>
                <a:lnTo>
                  <a:pt x="491" y="153"/>
                </a:lnTo>
                <a:lnTo>
                  <a:pt x="507" y="155"/>
                </a:lnTo>
                <a:lnTo>
                  <a:pt x="521" y="158"/>
                </a:lnTo>
                <a:lnTo>
                  <a:pt x="535" y="162"/>
                </a:lnTo>
                <a:lnTo>
                  <a:pt x="549" y="167"/>
                </a:lnTo>
                <a:lnTo>
                  <a:pt x="562" y="172"/>
                </a:lnTo>
                <a:lnTo>
                  <a:pt x="575" y="178"/>
                </a:lnTo>
                <a:lnTo>
                  <a:pt x="588" y="185"/>
                </a:lnTo>
                <a:lnTo>
                  <a:pt x="600" y="192"/>
                </a:lnTo>
                <a:lnTo>
                  <a:pt x="613" y="199"/>
                </a:lnTo>
                <a:lnTo>
                  <a:pt x="624" y="208"/>
                </a:lnTo>
                <a:lnTo>
                  <a:pt x="636" y="217"/>
                </a:lnTo>
                <a:lnTo>
                  <a:pt x="647" y="226"/>
                </a:lnTo>
                <a:lnTo>
                  <a:pt x="656" y="236"/>
                </a:lnTo>
                <a:lnTo>
                  <a:pt x="666" y="246"/>
                </a:lnTo>
                <a:lnTo>
                  <a:pt x="676" y="257"/>
                </a:lnTo>
                <a:lnTo>
                  <a:pt x="684" y="269"/>
                </a:lnTo>
                <a:lnTo>
                  <a:pt x="693" y="280"/>
                </a:lnTo>
                <a:lnTo>
                  <a:pt x="701" y="293"/>
                </a:lnTo>
                <a:lnTo>
                  <a:pt x="707" y="304"/>
                </a:lnTo>
                <a:lnTo>
                  <a:pt x="715" y="317"/>
                </a:lnTo>
                <a:lnTo>
                  <a:pt x="720" y="330"/>
                </a:lnTo>
                <a:lnTo>
                  <a:pt x="726" y="343"/>
                </a:lnTo>
                <a:lnTo>
                  <a:pt x="730" y="358"/>
                </a:lnTo>
                <a:lnTo>
                  <a:pt x="734" y="372"/>
                </a:lnTo>
                <a:lnTo>
                  <a:pt x="738" y="386"/>
                </a:lnTo>
                <a:lnTo>
                  <a:pt x="740" y="401"/>
                </a:lnTo>
                <a:lnTo>
                  <a:pt x="742" y="416"/>
                </a:lnTo>
                <a:lnTo>
                  <a:pt x="743" y="431"/>
                </a:lnTo>
                <a:lnTo>
                  <a:pt x="744" y="446"/>
                </a:lnTo>
                <a:lnTo>
                  <a:pt x="744" y="446"/>
                </a:lnTo>
                <a:lnTo>
                  <a:pt x="743" y="462"/>
                </a:lnTo>
                <a:lnTo>
                  <a:pt x="742" y="477"/>
                </a:lnTo>
                <a:lnTo>
                  <a:pt x="740" y="491"/>
                </a:lnTo>
                <a:lnTo>
                  <a:pt x="738" y="506"/>
                </a:lnTo>
                <a:lnTo>
                  <a:pt x="734" y="520"/>
                </a:lnTo>
                <a:lnTo>
                  <a:pt x="730" y="534"/>
                </a:lnTo>
                <a:lnTo>
                  <a:pt x="726" y="548"/>
                </a:lnTo>
                <a:lnTo>
                  <a:pt x="720" y="561"/>
                </a:lnTo>
                <a:lnTo>
                  <a:pt x="715" y="574"/>
                </a:lnTo>
                <a:lnTo>
                  <a:pt x="707" y="587"/>
                </a:lnTo>
                <a:lnTo>
                  <a:pt x="701" y="600"/>
                </a:lnTo>
                <a:lnTo>
                  <a:pt x="693" y="612"/>
                </a:lnTo>
                <a:lnTo>
                  <a:pt x="684" y="624"/>
                </a:lnTo>
                <a:lnTo>
                  <a:pt x="676" y="635"/>
                </a:lnTo>
                <a:lnTo>
                  <a:pt x="666" y="646"/>
                </a:lnTo>
                <a:lnTo>
                  <a:pt x="656" y="656"/>
                </a:lnTo>
                <a:lnTo>
                  <a:pt x="647" y="667"/>
                </a:lnTo>
                <a:lnTo>
                  <a:pt x="636" y="675"/>
                </a:lnTo>
                <a:lnTo>
                  <a:pt x="624" y="684"/>
                </a:lnTo>
                <a:lnTo>
                  <a:pt x="613" y="693"/>
                </a:lnTo>
                <a:lnTo>
                  <a:pt x="600" y="700"/>
                </a:lnTo>
                <a:lnTo>
                  <a:pt x="588" y="708"/>
                </a:lnTo>
                <a:lnTo>
                  <a:pt x="575" y="714"/>
                </a:lnTo>
                <a:lnTo>
                  <a:pt x="562" y="720"/>
                </a:lnTo>
                <a:lnTo>
                  <a:pt x="549" y="725"/>
                </a:lnTo>
                <a:lnTo>
                  <a:pt x="535" y="729"/>
                </a:lnTo>
                <a:lnTo>
                  <a:pt x="521" y="734"/>
                </a:lnTo>
                <a:lnTo>
                  <a:pt x="507" y="737"/>
                </a:lnTo>
                <a:lnTo>
                  <a:pt x="491" y="740"/>
                </a:lnTo>
                <a:lnTo>
                  <a:pt x="476" y="741"/>
                </a:lnTo>
                <a:lnTo>
                  <a:pt x="461" y="742"/>
                </a:lnTo>
                <a:lnTo>
                  <a:pt x="446" y="744"/>
                </a:lnTo>
                <a:lnTo>
                  <a:pt x="446" y="744"/>
                </a:lnTo>
                <a:lnTo>
                  <a:pt x="431" y="742"/>
                </a:lnTo>
                <a:lnTo>
                  <a:pt x="416" y="741"/>
                </a:lnTo>
                <a:lnTo>
                  <a:pt x="401" y="740"/>
                </a:lnTo>
                <a:lnTo>
                  <a:pt x="386" y="737"/>
                </a:lnTo>
                <a:lnTo>
                  <a:pt x="372" y="734"/>
                </a:lnTo>
                <a:lnTo>
                  <a:pt x="358" y="729"/>
                </a:lnTo>
                <a:lnTo>
                  <a:pt x="344" y="725"/>
                </a:lnTo>
                <a:lnTo>
                  <a:pt x="331" y="720"/>
                </a:lnTo>
                <a:lnTo>
                  <a:pt x="317" y="714"/>
                </a:lnTo>
                <a:lnTo>
                  <a:pt x="305" y="708"/>
                </a:lnTo>
                <a:lnTo>
                  <a:pt x="292" y="700"/>
                </a:lnTo>
                <a:lnTo>
                  <a:pt x="280" y="693"/>
                </a:lnTo>
                <a:lnTo>
                  <a:pt x="268" y="684"/>
                </a:lnTo>
                <a:lnTo>
                  <a:pt x="257" y="675"/>
                </a:lnTo>
                <a:lnTo>
                  <a:pt x="246" y="667"/>
                </a:lnTo>
                <a:lnTo>
                  <a:pt x="236" y="656"/>
                </a:lnTo>
                <a:lnTo>
                  <a:pt x="226" y="646"/>
                </a:lnTo>
                <a:lnTo>
                  <a:pt x="217" y="635"/>
                </a:lnTo>
                <a:lnTo>
                  <a:pt x="208" y="624"/>
                </a:lnTo>
                <a:lnTo>
                  <a:pt x="200" y="612"/>
                </a:lnTo>
                <a:lnTo>
                  <a:pt x="192" y="600"/>
                </a:lnTo>
                <a:lnTo>
                  <a:pt x="185" y="587"/>
                </a:lnTo>
                <a:lnTo>
                  <a:pt x="178" y="574"/>
                </a:lnTo>
                <a:lnTo>
                  <a:pt x="173" y="561"/>
                </a:lnTo>
                <a:lnTo>
                  <a:pt x="167" y="548"/>
                </a:lnTo>
                <a:lnTo>
                  <a:pt x="162" y="534"/>
                </a:lnTo>
                <a:lnTo>
                  <a:pt x="159" y="520"/>
                </a:lnTo>
                <a:lnTo>
                  <a:pt x="155" y="506"/>
                </a:lnTo>
                <a:lnTo>
                  <a:pt x="152" y="491"/>
                </a:lnTo>
                <a:lnTo>
                  <a:pt x="150" y="477"/>
                </a:lnTo>
                <a:lnTo>
                  <a:pt x="149" y="462"/>
                </a:lnTo>
                <a:lnTo>
                  <a:pt x="149" y="446"/>
                </a:lnTo>
                <a:lnTo>
                  <a:pt x="149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169"/>
          <p:cNvSpPr/>
          <p:nvPr/>
        </p:nvSpPr>
        <p:spPr bwMode="ltGray">
          <a:xfrm>
            <a:off x="2237978" y="4649888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0"/>
          <p:cNvSpPr>
            <a:spLocks noChangeArrowheads="1"/>
          </p:cNvSpPr>
          <p:nvPr/>
        </p:nvSpPr>
        <p:spPr bwMode="auto">
          <a:xfrm>
            <a:off x="2525840" y="5853681"/>
            <a:ext cx="149928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diferentes </a:t>
            </a:r>
            <a:r>
              <a:rPr lang="es-AR" sz="1200" b="1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tendencias</a:t>
            </a: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según los cortes demográficos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888970" y="5121251"/>
            <a:ext cx="795838" cy="519238"/>
            <a:chOff x="7151120" y="6039346"/>
            <a:chExt cx="1041400" cy="679450"/>
          </a:xfrm>
        </p:grpSpPr>
        <p:sp>
          <p:nvSpPr>
            <p:cNvPr id="40" name="Line 287"/>
            <p:cNvSpPr>
              <a:spLocks noChangeShapeType="1"/>
            </p:cNvSpPr>
            <p:nvPr/>
          </p:nvSpPr>
          <p:spPr bwMode="auto">
            <a:xfrm flipH="1">
              <a:off x="7151120" y="6379071"/>
              <a:ext cx="10414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Line 288"/>
            <p:cNvSpPr>
              <a:spLocks noChangeShapeType="1"/>
            </p:cNvSpPr>
            <p:nvPr/>
          </p:nvSpPr>
          <p:spPr bwMode="auto">
            <a:xfrm rot="5400000" flipH="1">
              <a:off x="6866955" y="6379071"/>
              <a:ext cx="67945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289"/>
            <p:cNvSpPr>
              <a:spLocks/>
            </p:cNvSpPr>
            <p:nvPr/>
          </p:nvSpPr>
          <p:spPr bwMode="auto">
            <a:xfrm rot="-449752">
              <a:off x="7186043" y="6177458"/>
              <a:ext cx="892175" cy="403225"/>
            </a:xfrm>
            <a:custGeom>
              <a:avLst/>
              <a:gdLst>
                <a:gd name="T0" fmla="*/ 0 w 522"/>
                <a:gd name="T1" fmla="*/ 716257301 h 227"/>
                <a:gd name="T2" fmla="*/ 333015379 w 522"/>
                <a:gd name="T3" fmla="*/ 429123764 h 227"/>
                <a:gd name="T4" fmla="*/ 464467669 w 522"/>
                <a:gd name="T5" fmla="*/ 574268849 h 227"/>
                <a:gd name="T6" fmla="*/ 531655935 w 522"/>
                <a:gd name="T7" fmla="*/ 287133537 h 227"/>
                <a:gd name="T8" fmla="*/ 730296384 w 522"/>
                <a:gd name="T9" fmla="*/ 429123764 h 227"/>
                <a:gd name="T10" fmla="*/ 794562009 w 522"/>
                <a:gd name="T11" fmla="*/ 145145030 h 227"/>
                <a:gd name="T12" fmla="*/ 993202672 w 522"/>
                <a:gd name="T13" fmla="*/ 429123764 h 227"/>
                <a:gd name="T14" fmla="*/ 1191843121 w 522"/>
                <a:gd name="T15" fmla="*/ 359706912 h 227"/>
                <a:gd name="T16" fmla="*/ 1259029678 w 522"/>
                <a:gd name="T17" fmla="*/ 145145030 h 227"/>
                <a:gd name="T18" fmla="*/ 1457670127 w 522"/>
                <a:gd name="T19" fmla="*/ 145145030 h 227"/>
                <a:gd name="T20" fmla="*/ 1524858393 w 522"/>
                <a:gd name="T21" fmla="*/ 0 h 22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22"/>
                <a:gd name="T34" fmla="*/ 0 h 227"/>
                <a:gd name="T35" fmla="*/ 522 w 522"/>
                <a:gd name="T36" fmla="*/ 227 h 22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22" h="227">
                  <a:moveTo>
                    <a:pt x="0" y="227"/>
                  </a:moveTo>
                  <a:lnTo>
                    <a:pt x="114" y="136"/>
                  </a:lnTo>
                  <a:lnTo>
                    <a:pt x="159" y="182"/>
                  </a:lnTo>
                  <a:lnTo>
                    <a:pt x="182" y="91"/>
                  </a:lnTo>
                  <a:lnTo>
                    <a:pt x="250" y="136"/>
                  </a:lnTo>
                  <a:lnTo>
                    <a:pt x="272" y="46"/>
                  </a:lnTo>
                  <a:lnTo>
                    <a:pt x="340" y="136"/>
                  </a:lnTo>
                  <a:lnTo>
                    <a:pt x="408" y="114"/>
                  </a:lnTo>
                  <a:lnTo>
                    <a:pt x="431" y="46"/>
                  </a:lnTo>
                  <a:lnTo>
                    <a:pt x="499" y="46"/>
                  </a:lnTo>
                  <a:lnTo>
                    <a:pt x="522" y="0"/>
                  </a:lnTo>
                </a:path>
              </a:pathLst>
            </a:custGeom>
            <a:noFill/>
            <a:ln w="28575" cmpd="sng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Oval 169"/>
          <p:cNvSpPr/>
          <p:nvPr/>
        </p:nvSpPr>
        <p:spPr bwMode="ltGray">
          <a:xfrm>
            <a:off x="2303352" y="1190958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tangle 10"/>
          <p:cNvSpPr>
            <a:spLocks noChangeArrowheads="1"/>
          </p:cNvSpPr>
          <p:nvPr/>
        </p:nvSpPr>
        <p:spPr bwMode="auto">
          <a:xfrm>
            <a:off x="2468784" y="2246887"/>
            <a:ext cx="1744144" cy="76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</a:t>
            </a:r>
          </a:p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la calidad de las relaciones en la organización</a:t>
            </a:r>
          </a:p>
        </p:txBody>
      </p:sp>
      <p:sp>
        <p:nvSpPr>
          <p:cNvPr id="35" name="Freeform 4843"/>
          <p:cNvSpPr>
            <a:spLocks noEditPoints="1"/>
          </p:cNvSpPr>
          <p:nvPr/>
        </p:nvSpPr>
        <p:spPr bwMode="auto">
          <a:xfrm>
            <a:off x="3026554" y="1501789"/>
            <a:ext cx="628604" cy="610294"/>
          </a:xfrm>
          <a:custGeom>
            <a:avLst/>
            <a:gdLst>
              <a:gd name="T0" fmla="*/ 376 w 412"/>
              <a:gd name="T1" fmla="*/ 96 h 400"/>
              <a:gd name="T2" fmla="*/ 382 w 412"/>
              <a:gd name="T3" fmla="*/ 126 h 400"/>
              <a:gd name="T4" fmla="*/ 356 w 412"/>
              <a:gd name="T5" fmla="*/ 144 h 400"/>
              <a:gd name="T6" fmla="*/ 328 w 412"/>
              <a:gd name="T7" fmla="*/ 116 h 400"/>
              <a:gd name="T8" fmla="*/ 344 w 412"/>
              <a:gd name="T9" fmla="*/ 90 h 400"/>
              <a:gd name="T10" fmla="*/ 374 w 412"/>
              <a:gd name="T11" fmla="*/ 156 h 400"/>
              <a:gd name="T12" fmla="*/ 320 w 412"/>
              <a:gd name="T13" fmla="*/ 156 h 400"/>
              <a:gd name="T14" fmla="*/ 314 w 412"/>
              <a:gd name="T15" fmla="*/ 204 h 400"/>
              <a:gd name="T16" fmla="*/ 370 w 412"/>
              <a:gd name="T17" fmla="*/ 268 h 400"/>
              <a:gd name="T18" fmla="*/ 404 w 412"/>
              <a:gd name="T19" fmla="*/ 246 h 400"/>
              <a:gd name="T20" fmla="*/ 410 w 412"/>
              <a:gd name="T21" fmla="*/ 166 h 400"/>
              <a:gd name="T22" fmla="*/ 398 w 412"/>
              <a:gd name="T23" fmla="*/ 156 h 400"/>
              <a:gd name="T24" fmla="*/ 98 w 412"/>
              <a:gd name="T25" fmla="*/ 156 h 400"/>
              <a:gd name="T26" fmla="*/ 56 w 412"/>
              <a:gd name="T27" fmla="*/ 182 h 400"/>
              <a:gd name="T28" fmla="*/ 14 w 412"/>
              <a:gd name="T29" fmla="*/ 156 h 400"/>
              <a:gd name="T30" fmla="*/ 2 w 412"/>
              <a:gd name="T31" fmla="*/ 166 h 400"/>
              <a:gd name="T32" fmla="*/ 8 w 412"/>
              <a:gd name="T33" fmla="*/ 246 h 400"/>
              <a:gd name="T34" fmla="*/ 42 w 412"/>
              <a:gd name="T35" fmla="*/ 268 h 400"/>
              <a:gd name="T36" fmla="*/ 98 w 412"/>
              <a:gd name="T37" fmla="*/ 204 h 400"/>
              <a:gd name="T38" fmla="*/ 172 w 412"/>
              <a:gd name="T39" fmla="*/ 50 h 400"/>
              <a:gd name="T40" fmla="*/ 192 w 412"/>
              <a:gd name="T41" fmla="*/ 68 h 400"/>
              <a:gd name="T42" fmla="*/ 214 w 412"/>
              <a:gd name="T43" fmla="*/ 70 h 400"/>
              <a:gd name="T44" fmla="*/ 236 w 412"/>
              <a:gd name="T45" fmla="*/ 56 h 400"/>
              <a:gd name="T46" fmla="*/ 242 w 412"/>
              <a:gd name="T47" fmla="*/ 36 h 400"/>
              <a:gd name="T48" fmla="*/ 232 w 412"/>
              <a:gd name="T49" fmla="*/ 10 h 400"/>
              <a:gd name="T50" fmla="*/ 206 w 412"/>
              <a:gd name="T51" fmla="*/ 0 h 400"/>
              <a:gd name="T52" fmla="*/ 186 w 412"/>
              <a:gd name="T53" fmla="*/ 6 h 400"/>
              <a:gd name="T54" fmla="*/ 170 w 412"/>
              <a:gd name="T55" fmla="*/ 28 h 400"/>
              <a:gd name="T56" fmla="*/ 206 w 412"/>
              <a:gd name="T57" fmla="*/ 400 h 400"/>
              <a:gd name="T58" fmla="*/ 296 w 412"/>
              <a:gd name="T59" fmla="*/ 378 h 400"/>
              <a:gd name="T60" fmla="*/ 366 w 412"/>
              <a:gd name="T61" fmla="*/ 322 h 400"/>
              <a:gd name="T62" fmla="*/ 320 w 412"/>
              <a:gd name="T63" fmla="*/ 250 h 400"/>
              <a:gd name="T64" fmla="*/ 244 w 412"/>
              <a:gd name="T65" fmla="*/ 200 h 400"/>
              <a:gd name="T66" fmla="*/ 206 w 412"/>
              <a:gd name="T67" fmla="*/ 194 h 400"/>
              <a:gd name="T68" fmla="*/ 158 w 412"/>
              <a:gd name="T69" fmla="*/ 234 h 400"/>
              <a:gd name="T70" fmla="*/ 140 w 412"/>
              <a:gd name="T71" fmla="*/ 262 h 400"/>
              <a:gd name="T72" fmla="*/ 118 w 412"/>
              <a:gd name="T73" fmla="*/ 262 h 400"/>
              <a:gd name="T74" fmla="*/ 100 w 412"/>
              <a:gd name="T75" fmla="*/ 244 h 400"/>
              <a:gd name="T76" fmla="*/ 46 w 412"/>
              <a:gd name="T77" fmla="*/ 322 h 400"/>
              <a:gd name="T78" fmla="*/ 96 w 412"/>
              <a:gd name="T79" fmla="*/ 368 h 400"/>
              <a:gd name="T80" fmla="*/ 182 w 412"/>
              <a:gd name="T81" fmla="*/ 398 h 400"/>
              <a:gd name="T82" fmla="*/ 28 w 412"/>
              <a:gd name="T83" fmla="*/ 116 h 400"/>
              <a:gd name="T84" fmla="*/ 56 w 412"/>
              <a:gd name="T85" fmla="*/ 144 h 400"/>
              <a:gd name="T86" fmla="*/ 82 w 412"/>
              <a:gd name="T87" fmla="*/ 126 h 400"/>
              <a:gd name="T88" fmla="*/ 76 w 412"/>
              <a:gd name="T89" fmla="*/ 96 h 400"/>
              <a:gd name="T90" fmla="*/ 46 w 412"/>
              <a:gd name="T91" fmla="*/ 90 h 400"/>
              <a:gd name="T92" fmla="*/ 28 w 412"/>
              <a:gd name="T93" fmla="*/ 116 h 400"/>
              <a:gd name="T94" fmla="*/ 300 w 412"/>
              <a:gd name="T95" fmla="*/ 116 h 400"/>
              <a:gd name="T96" fmla="*/ 298 w 412"/>
              <a:gd name="T97" fmla="*/ 102 h 400"/>
              <a:gd name="T98" fmla="*/ 268 w 412"/>
              <a:gd name="T99" fmla="*/ 82 h 400"/>
              <a:gd name="T100" fmla="*/ 144 w 412"/>
              <a:gd name="T101" fmla="*/ 82 h 400"/>
              <a:gd name="T102" fmla="*/ 122 w 412"/>
              <a:gd name="T103" fmla="*/ 92 h 400"/>
              <a:gd name="T104" fmla="*/ 112 w 412"/>
              <a:gd name="T105" fmla="*/ 116 h 400"/>
              <a:gd name="T106" fmla="*/ 114 w 412"/>
              <a:gd name="T107" fmla="*/ 240 h 400"/>
              <a:gd name="T108" fmla="*/ 128 w 412"/>
              <a:gd name="T109" fmla="*/ 248 h 400"/>
              <a:gd name="T110" fmla="*/ 144 w 412"/>
              <a:gd name="T111" fmla="*/ 234 h 400"/>
              <a:gd name="T112" fmla="*/ 154 w 412"/>
              <a:gd name="T113" fmla="*/ 140 h 400"/>
              <a:gd name="T114" fmla="*/ 158 w 412"/>
              <a:gd name="T115" fmla="*/ 170 h 400"/>
              <a:gd name="T116" fmla="*/ 230 w 412"/>
              <a:gd name="T117" fmla="*/ 164 h 400"/>
              <a:gd name="T118" fmla="*/ 254 w 412"/>
              <a:gd name="T119" fmla="*/ 150 h 400"/>
              <a:gd name="T120" fmla="*/ 268 w 412"/>
              <a:gd name="T121" fmla="*/ 176 h 400"/>
              <a:gd name="T122" fmla="*/ 300 w 412"/>
              <a:gd name="T123" fmla="*/ 19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2" h="400">
                <a:moveTo>
                  <a:pt x="356" y="88"/>
                </a:moveTo>
                <a:lnTo>
                  <a:pt x="356" y="88"/>
                </a:lnTo>
                <a:lnTo>
                  <a:pt x="366" y="90"/>
                </a:lnTo>
                <a:lnTo>
                  <a:pt x="376" y="96"/>
                </a:lnTo>
                <a:lnTo>
                  <a:pt x="382" y="104"/>
                </a:lnTo>
                <a:lnTo>
                  <a:pt x="384" y="116"/>
                </a:lnTo>
                <a:lnTo>
                  <a:pt x="384" y="116"/>
                </a:lnTo>
                <a:lnTo>
                  <a:pt x="382" y="126"/>
                </a:lnTo>
                <a:lnTo>
                  <a:pt x="376" y="136"/>
                </a:lnTo>
                <a:lnTo>
                  <a:pt x="366" y="142"/>
                </a:lnTo>
                <a:lnTo>
                  <a:pt x="356" y="144"/>
                </a:lnTo>
                <a:lnTo>
                  <a:pt x="356" y="144"/>
                </a:lnTo>
                <a:lnTo>
                  <a:pt x="344" y="142"/>
                </a:lnTo>
                <a:lnTo>
                  <a:pt x="336" y="136"/>
                </a:lnTo>
                <a:lnTo>
                  <a:pt x="330" y="126"/>
                </a:lnTo>
                <a:lnTo>
                  <a:pt x="328" y="116"/>
                </a:lnTo>
                <a:lnTo>
                  <a:pt x="328" y="116"/>
                </a:lnTo>
                <a:lnTo>
                  <a:pt x="330" y="104"/>
                </a:lnTo>
                <a:lnTo>
                  <a:pt x="336" y="96"/>
                </a:lnTo>
                <a:lnTo>
                  <a:pt x="344" y="90"/>
                </a:lnTo>
                <a:lnTo>
                  <a:pt x="356" y="88"/>
                </a:lnTo>
                <a:lnTo>
                  <a:pt x="356" y="88"/>
                </a:lnTo>
                <a:close/>
                <a:moveTo>
                  <a:pt x="392" y="156"/>
                </a:moveTo>
                <a:lnTo>
                  <a:pt x="374" y="156"/>
                </a:lnTo>
                <a:lnTo>
                  <a:pt x="356" y="182"/>
                </a:lnTo>
                <a:lnTo>
                  <a:pt x="338" y="156"/>
                </a:lnTo>
                <a:lnTo>
                  <a:pt x="320" y="156"/>
                </a:lnTo>
                <a:lnTo>
                  <a:pt x="320" y="156"/>
                </a:lnTo>
                <a:lnTo>
                  <a:pt x="314" y="156"/>
                </a:lnTo>
                <a:lnTo>
                  <a:pt x="314" y="156"/>
                </a:lnTo>
                <a:lnTo>
                  <a:pt x="314" y="158"/>
                </a:lnTo>
                <a:lnTo>
                  <a:pt x="314" y="204"/>
                </a:lnTo>
                <a:lnTo>
                  <a:pt x="314" y="204"/>
                </a:lnTo>
                <a:lnTo>
                  <a:pt x="336" y="224"/>
                </a:lnTo>
                <a:lnTo>
                  <a:pt x="354" y="244"/>
                </a:lnTo>
                <a:lnTo>
                  <a:pt x="370" y="268"/>
                </a:lnTo>
                <a:lnTo>
                  <a:pt x="386" y="294"/>
                </a:lnTo>
                <a:lnTo>
                  <a:pt x="386" y="294"/>
                </a:lnTo>
                <a:lnTo>
                  <a:pt x="396" y="270"/>
                </a:lnTo>
                <a:lnTo>
                  <a:pt x="404" y="246"/>
                </a:lnTo>
                <a:lnTo>
                  <a:pt x="410" y="220"/>
                </a:lnTo>
                <a:lnTo>
                  <a:pt x="412" y="194"/>
                </a:lnTo>
                <a:lnTo>
                  <a:pt x="412" y="194"/>
                </a:lnTo>
                <a:lnTo>
                  <a:pt x="410" y="166"/>
                </a:lnTo>
                <a:lnTo>
                  <a:pt x="410" y="166"/>
                </a:lnTo>
                <a:lnTo>
                  <a:pt x="406" y="162"/>
                </a:lnTo>
                <a:lnTo>
                  <a:pt x="402" y="158"/>
                </a:lnTo>
                <a:lnTo>
                  <a:pt x="398" y="156"/>
                </a:lnTo>
                <a:lnTo>
                  <a:pt x="392" y="156"/>
                </a:lnTo>
                <a:lnTo>
                  <a:pt x="392" y="156"/>
                </a:lnTo>
                <a:close/>
                <a:moveTo>
                  <a:pt x="98" y="204"/>
                </a:moveTo>
                <a:lnTo>
                  <a:pt x="98" y="156"/>
                </a:lnTo>
                <a:lnTo>
                  <a:pt x="98" y="156"/>
                </a:lnTo>
                <a:lnTo>
                  <a:pt x="92" y="156"/>
                </a:lnTo>
                <a:lnTo>
                  <a:pt x="74" y="156"/>
                </a:lnTo>
                <a:lnTo>
                  <a:pt x="56" y="182"/>
                </a:lnTo>
                <a:lnTo>
                  <a:pt x="38" y="156"/>
                </a:lnTo>
                <a:lnTo>
                  <a:pt x="20" y="156"/>
                </a:lnTo>
                <a:lnTo>
                  <a:pt x="20" y="156"/>
                </a:lnTo>
                <a:lnTo>
                  <a:pt x="14" y="156"/>
                </a:lnTo>
                <a:lnTo>
                  <a:pt x="10" y="158"/>
                </a:lnTo>
                <a:lnTo>
                  <a:pt x="6" y="162"/>
                </a:lnTo>
                <a:lnTo>
                  <a:pt x="2" y="166"/>
                </a:lnTo>
                <a:lnTo>
                  <a:pt x="2" y="166"/>
                </a:lnTo>
                <a:lnTo>
                  <a:pt x="0" y="194"/>
                </a:lnTo>
                <a:lnTo>
                  <a:pt x="0" y="194"/>
                </a:lnTo>
                <a:lnTo>
                  <a:pt x="2" y="220"/>
                </a:lnTo>
                <a:lnTo>
                  <a:pt x="8" y="246"/>
                </a:lnTo>
                <a:lnTo>
                  <a:pt x="16" y="270"/>
                </a:lnTo>
                <a:lnTo>
                  <a:pt x="26" y="294"/>
                </a:lnTo>
                <a:lnTo>
                  <a:pt x="26" y="294"/>
                </a:lnTo>
                <a:lnTo>
                  <a:pt x="42" y="268"/>
                </a:lnTo>
                <a:lnTo>
                  <a:pt x="58" y="244"/>
                </a:lnTo>
                <a:lnTo>
                  <a:pt x="76" y="224"/>
                </a:lnTo>
                <a:lnTo>
                  <a:pt x="98" y="204"/>
                </a:lnTo>
                <a:lnTo>
                  <a:pt x="98" y="204"/>
                </a:lnTo>
                <a:close/>
                <a:moveTo>
                  <a:pt x="170" y="36"/>
                </a:moveTo>
                <a:lnTo>
                  <a:pt x="170" y="36"/>
                </a:lnTo>
                <a:lnTo>
                  <a:pt x="170" y="42"/>
                </a:lnTo>
                <a:lnTo>
                  <a:pt x="172" y="50"/>
                </a:lnTo>
                <a:lnTo>
                  <a:pt x="176" y="56"/>
                </a:lnTo>
                <a:lnTo>
                  <a:pt x="180" y="60"/>
                </a:lnTo>
                <a:lnTo>
                  <a:pt x="186" y="66"/>
                </a:lnTo>
                <a:lnTo>
                  <a:pt x="192" y="68"/>
                </a:lnTo>
                <a:lnTo>
                  <a:pt x="198" y="70"/>
                </a:lnTo>
                <a:lnTo>
                  <a:pt x="206" y="72"/>
                </a:lnTo>
                <a:lnTo>
                  <a:pt x="206" y="72"/>
                </a:lnTo>
                <a:lnTo>
                  <a:pt x="214" y="70"/>
                </a:lnTo>
                <a:lnTo>
                  <a:pt x="220" y="68"/>
                </a:lnTo>
                <a:lnTo>
                  <a:pt x="226" y="66"/>
                </a:lnTo>
                <a:lnTo>
                  <a:pt x="232" y="60"/>
                </a:lnTo>
                <a:lnTo>
                  <a:pt x="236" y="56"/>
                </a:lnTo>
                <a:lnTo>
                  <a:pt x="240" y="50"/>
                </a:lnTo>
                <a:lnTo>
                  <a:pt x="242" y="42"/>
                </a:lnTo>
                <a:lnTo>
                  <a:pt x="242" y="36"/>
                </a:lnTo>
                <a:lnTo>
                  <a:pt x="242" y="36"/>
                </a:lnTo>
                <a:lnTo>
                  <a:pt x="242" y="28"/>
                </a:lnTo>
                <a:lnTo>
                  <a:pt x="240" y="22"/>
                </a:lnTo>
                <a:lnTo>
                  <a:pt x="236" y="16"/>
                </a:lnTo>
                <a:lnTo>
                  <a:pt x="232" y="10"/>
                </a:lnTo>
                <a:lnTo>
                  <a:pt x="226" y="6"/>
                </a:lnTo>
                <a:lnTo>
                  <a:pt x="220" y="2"/>
                </a:lnTo>
                <a:lnTo>
                  <a:pt x="214" y="0"/>
                </a:lnTo>
                <a:lnTo>
                  <a:pt x="206" y="0"/>
                </a:lnTo>
                <a:lnTo>
                  <a:pt x="206" y="0"/>
                </a:lnTo>
                <a:lnTo>
                  <a:pt x="198" y="0"/>
                </a:lnTo>
                <a:lnTo>
                  <a:pt x="192" y="2"/>
                </a:lnTo>
                <a:lnTo>
                  <a:pt x="186" y="6"/>
                </a:lnTo>
                <a:lnTo>
                  <a:pt x="180" y="10"/>
                </a:lnTo>
                <a:lnTo>
                  <a:pt x="176" y="16"/>
                </a:lnTo>
                <a:lnTo>
                  <a:pt x="172" y="22"/>
                </a:lnTo>
                <a:lnTo>
                  <a:pt x="170" y="28"/>
                </a:lnTo>
                <a:lnTo>
                  <a:pt x="170" y="36"/>
                </a:lnTo>
                <a:lnTo>
                  <a:pt x="170" y="36"/>
                </a:lnTo>
                <a:close/>
                <a:moveTo>
                  <a:pt x="206" y="400"/>
                </a:moveTo>
                <a:lnTo>
                  <a:pt x="206" y="400"/>
                </a:lnTo>
                <a:lnTo>
                  <a:pt x="230" y="398"/>
                </a:lnTo>
                <a:lnTo>
                  <a:pt x="254" y="394"/>
                </a:lnTo>
                <a:lnTo>
                  <a:pt x="276" y="388"/>
                </a:lnTo>
                <a:lnTo>
                  <a:pt x="296" y="378"/>
                </a:lnTo>
                <a:lnTo>
                  <a:pt x="316" y="368"/>
                </a:lnTo>
                <a:lnTo>
                  <a:pt x="334" y="354"/>
                </a:lnTo>
                <a:lnTo>
                  <a:pt x="352" y="338"/>
                </a:lnTo>
                <a:lnTo>
                  <a:pt x="366" y="322"/>
                </a:lnTo>
                <a:lnTo>
                  <a:pt x="366" y="322"/>
                </a:lnTo>
                <a:lnTo>
                  <a:pt x="352" y="296"/>
                </a:lnTo>
                <a:lnTo>
                  <a:pt x="336" y="272"/>
                </a:lnTo>
                <a:lnTo>
                  <a:pt x="320" y="250"/>
                </a:lnTo>
                <a:lnTo>
                  <a:pt x="300" y="232"/>
                </a:lnTo>
                <a:lnTo>
                  <a:pt x="280" y="216"/>
                </a:lnTo>
                <a:lnTo>
                  <a:pt x="256" y="204"/>
                </a:lnTo>
                <a:lnTo>
                  <a:pt x="244" y="200"/>
                </a:lnTo>
                <a:lnTo>
                  <a:pt x="232" y="196"/>
                </a:lnTo>
                <a:lnTo>
                  <a:pt x="220" y="194"/>
                </a:lnTo>
                <a:lnTo>
                  <a:pt x="206" y="194"/>
                </a:lnTo>
                <a:lnTo>
                  <a:pt x="206" y="194"/>
                </a:lnTo>
                <a:lnTo>
                  <a:pt x="182" y="196"/>
                </a:lnTo>
                <a:lnTo>
                  <a:pt x="158" y="202"/>
                </a:lnTo>
                <a:lnTo>
                  <a:pt x="158" y="234"/>
                </a:lnTo>
                <a:lnTo>
                  <a:pt x="158" y="234"/>
                </a:lnTo>
                <a:lnTo>
                  <a:pt x="158" y="240"/>
                </a:lnTo>
                <a:lnTo>
                  <a:pt x="156" y="244"/>
                </a:lnTo>
                <a:lnTo>
                  <a:pt x="150" y="254"/>
                </a:lnTo>
                <a:lnTo>
                  <a:pt x="140" y="262"/>
                </a:lnTo>
                <a:lnTo>
                  <a:pt x="134" y="264"/>
                </a:lnTo>
                <a:lnTo>
                  <a:pt x="128" y="264"/>
                </a:lnTo>
                <a:lnTo>
                  <a:pt x="128" y="264"/>
                </a:lnTo>
                <a:lnTo>
                  <a:pt x="118" y="262"/>
                </a:lnTo>
                <a:lnTo>
                  <a:pt x="110" y="258"/>
                </a:lnTo>
                <a:lnTo>
                  <a:pt x="104" y="252"/>
                </a:lnTo>
                <a:lnTo>
                  <a:pt x="100" y="244"/>
                </a:lnTo>
                <a:lnTo>
                  <a:pt x="100" y="244"/>
                </a:lnTo>
                <a:lnTo>
                  <a:pt x="84" y="260"/>
                </a:lnTo>
                <a:lnTo>
                  <a:pt x="70" y="280"/>
                </a:lnTo>
                <a:lnTo>
                  <a:pt x="58" y="300"/>
                </a:lnTo>
                <a:lnTo>
                  <a:pt x="46" y="322"/>
                </a:lnTo>
                <a:lnTo>
                  <a:pt x="46" y="322"/>
                </a:lnTo>
                <a:lnTo>
                  <a:pt x="60" y="338"/>
                </a:lnTo>
                <a:lnTo>
                  <a:pt x="78" y="354"/>
                </a:lnTo>
                <a:lnTo>
                  <a:pt x="96" y="368"/>
                </a:lnTo>
                <a:lnTo>
                  <a:pt x="116" y="378"/>
                </a:lnTo>
                <a:lnTo>
                  <a:pt x="136" y="388"/>
                </a:lnTo>
                <a:lnTo>
                  <a:pt x="158" y="394"/>
                </a:lnTo>
                <a:lnTo>
                  <a:pt x="182" y="398"/>
                </a:lnTo>
                <a:lnTo>
                  <a:pt x="206" y="400"/>
                </a:lnTo>
                <a:lnTo>
                  <a:pt x="206" y="400"/>
                </a:lnTo>
                <a:close/>
                <a:moveTo>
                  <a:pt x="28" y="116"/>
                </a:moveTo>
                <a:lnTo>
                  <a:pt x="28" y="116"/>
                </a:lnTo>
                <a:lnTo>
                  <a:pt x="30" y="126"/>
                </a:lnTo>
                <a:lnTo>
                  <a:pt x="36" y="136"/>
                </a:lnTo>
                <a:lnTo>
                  <a:pt x="46" y="142"/>
                </a:lnTo>
                <a:lnTo>
                  <a:pt x="56" y="144"/>
                </a:lnTo>
                <a:lnTo>
                  <a:pt x="56" y="144"/>
                </a:lnTo>
                <a:lnTo>
                  <a:pt x="68" y="142"/>
                </a:lnTo>
                <a:lnTo>
                  <a:pt x="76" y="136"/>
                </a:lnTo>
                <a:lnTo>
                  <a:pt x="82" y="126"/>
                </a:lnTo>
                <a:lnTo>
                  <a:pt x="84" y="116"/>
                </a:lnTo>
                <a:lnTo>
                  <a:pt x="84" y="116"/>
                </a:lnTo>
                <a:lnTo>
                  <a:pt x="82" y="104"/>
                </a:lnTo>
                <a:lnTo>
                  <a:pt x="76" y="96"/>
                </a:lnTo>
                <a:lnTo>
                  <a:pt x="68" y="90"/>
                </a:lnTo>
                <a:lnTo>
                  <a:pt x="56" y="88"/>
                </a:lnTo>
                <a:lnTo>
                  <a:pt x="56" y="88"/>
                </a:lnTo>
                <a:lnTo>
                  <a:pt x="46" y="90"/>
                </a:lnTo>
                <a:lnTo>
                  <a:pt x="36" y="96"/>
                </a:lnTo>
                <a:lnTo>
                  <a:pt x="30" y="104"/>
                </a:lnTo>
                <a:lnTo>
                  <a:pt x="28" y="116"/>
                </a:lnTo>
                <a:lnTo>
                  <a:pt x="28" y="116"/>
                </a:lnTo>
                <a:close/>
                <a:moveTo>
                  <a:pt x="300" y="192"/>
                </a:moveTo>
                <a:lnTo>
                  <a:pt x="300" y="116"/>
                </a:lnTo>
                <a:lnTo>
                  <a:pt x="300" y="116"/>
                </a:lnTo>
                <a:lnTo>
                  <a:pt x="300" y="116"/>
                </a:lnTo>
                <a:lnTo>
                  <a:pt x="300" y="114"/>
                </a:lnTo>
                <a:lnTo>
                  <a:pt x="300" y="114"/>
                </a:lnTo>
                <a:lnTo>
                  <a:pt x="300" y="108"/>
                </a:lnTo>
                <a:lnTo>
                  <a:pt x="298" y="102"/>
                </a:lnTo>
                <a:lnTo>
                  <a:pt x="290" y="92"/>
                </a:lnTo>
                <a:lnTo>
                  <a:pt x="280" y="84"/>
                </a:lnTo>
                <a:lnTo>
                  <a:pt x="274" y="82"/>
                </a:lnTo>
                <a:lnTo>
                  <a:pt x="268" y="82"/>
                </a:lnTo>
                <a:lnTo>
                  <a:pt x="232" y="82"/>
                </a:lnTo>
                <a:lnTo>
                  <a:pt x="206" y="116"/>
                </a:lnTo>
                <a:lnTo>
                  <a:pt x="180" y="82"/>
                </a:lnTo>
                <a:lnTo>
                  <a:pt x="144" y="82"/>
                </a:lnTo>
                <a:lnTo>
                  <a:pt x="144" y="82"/>
                </a:lnTo>
                <a:lnTo>
                  <a:pt x="138" y="82"/>
                </a:lnTo>
                <a:lnTo>
                  <a:pt x="132" y="84"/>
                </a:lnTo>
                <a:lnTo>
                  <a:pt x="122" y="92"/>
                </a:lnTo>
                <a:lnTo>
                  <a:pt x="114" y="102"/>
                </a:lnTo>
                <a:lnTo>
                  <a:pt x="112" y="108"/>
                </a:lnTo>
                <a:lnTo>
                  <a:pt x="112" y="114"/>
                </a:lnTo>
                <a:lnTo>
                  <a:pt x="112" y="116"/>
                </a:lnTo>
                <a:lnTo>
                  <a:pt x="112" y="130"/>
                </a:lnTo>
                <a:lnTo>
                  <a:pt x="112" y="234"/>
                </a:lnTo>
                <a:lnTo>
                  <a:pt x="112" y="234"/>
                </a:lnTo>
                <a:lnTo>
                  <a:pt x="114" y="240"/>
                </a:lnTo>
                <a:lnTo>
                  <a:pt x="116" y="244"/>
                </a:lnTo>
                <a:lnTo>
                  <a:pt x="122" y="248"/>
                </a:lnTo>
                <a:lnTo>
                  <a:pt x="128" y="248"/>
                </a:lnTo>
                <a:lnTo>
                  <a:pt x="128" y="248"/>
                </a:lnTo>
                <a:lnTo>
                  <a:pt x="134" y="248"/>
                </a:lnTo>
                <a:lnTo>
                  <a:pt x="138" y="244"/>
                </a:lnTo>
                <a:lnTo>
                  <a:pt x="142" y="240"/>
                </a:lnTo>
                <a:lnTo>
                  <a:pt x="144" y="234"/>
                </a:lnTo>
                <a:lnTo>
                  <a:pt x="144" y="130"/>
                </a:lnTo>
                <a:lnTo>
                  <a:pt x="144" y="130"/>
                </a:lnTo>
                <a:lnTo>
                  <a:pt x="150" y="134"/>
                </a:lnTo>
                <a:lnTo>
                  <a:pt x="154" y="140"/>
                </a:lnTo>
                <a:lnTo>
                  <a:pt x="158" y="148"/>
                </a:lnTo>
                <a:lnTo>
                  <a:pt x="158" y="156"/>
                </a:lnTo>
                <a:lnTo>
                  <a:pt x="158" y="170"/>
                </a:lnTo>
                <a:lnTo>
                  <a:pt x="158" y="170"/>
                </a:lnTo>
                <a:lnTo>
                  <a:pt x="182" y="164"/>
                </a:lnTo>
                <a:lnTo>
                  <a:pt x="206" y="162"/>
                </a:lnTo>
                <a:lnTo>
                  <a:pt x="206" y="162"/>
                </a:lnTo>
                <a:lnTo>
                  <a:pt x="230" y="164"/>
                </a:lnTo>
                <a:lnTo>
                  <a:pt x="254" y="170"/>
                </a:lnTo>
                <a:lnTo>
                  <a:pt x="254" y="158"/>
                </a:lnTo>
                <a:lnTo>
                  <a:pt x="254" y="158"/>
                </a:lnTo>
                <a:lnTo>
                  <a:pt x="254" y="150"/>
                </a:lnTo>
                <a:lnTo>
                  <a:pt x="258" y="142"/>
                </a:lnTo>
                <a:lnTo>
                  <a:pt x="262" y="136"/>
                </a:lnTo>
                <a:lnTo>
                  <a:pt x="268" y="132"/>
                </a:lnTo>
                <a:lnTo>
                  <a:pt x="268" y="176"/>
                </a:lnTo>
                <a:lnTo>
                  <a:pt x="268" y="176"/>
                </a:lnTo>
                <a:lnTo>
                  <a:pt x="284" y="184"/>
                </a:lnTo>
                <a:lnTo>
                  <a:pt x="300" y="192"/>
                </a:lnTo>
                <a:lnTo>
                  <a:pt x="300" y="1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438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F6D6D8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sz="3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Respeto</a:t>
            </a:r>
            <a:endParaRPr lang="en-US" sz="3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upo 18"/>
          <p:cNvGrpSpPr>
            <a:grpSpLocks noChangeAspect="1"/>
          </p:cNvGrpSpPr>
          <p:nvPr/>
        </p:nvGrpSpPr>
        <p:grpSpPr>
          <a:xfrm>
            <a:off x="331422" y="1826416"/>
            <a:ext cx="1242154" cy="1245038"/>
            <a:chOff x="685801" y="2124074"/>
            <a:chExt cx="682625" cy="682625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85801" y="2124074"/>
              <a:ext cx="682625" cy="682625"/>
            </a:xfrm>
            <a:custGeom>
              <a:avLst/>
              <a:gdLst>
                <a:gd name="T0" fmla="*/ 9423 w 9447"/>
                <a:gd name="T1" fmla="*/ 5208 h 9449"/>
                <a:gd name="T2" fmla="*/ 9298 w 9447"/>
                <a:gd name="T3" fmla="*/ 5905 h 9449"/>
                <a:gd name="T4" fmla="*/ 9076 w 9447"/>
                <a:gd name="T5" fmla="*/ 6564 h 9449"/>
                <a:gd name="T6" fmla="*/ 8764 w 9447"/>
                <a:gd name="T7" fmla="*/ 7174 h 9449"/>
                <a:gd name="T8" fmla="*/ 8369 w 9447"/>
                <a:gd name="T9" fmla="*/ 7730 h 9449"/>
                <a:gd name="T10" fmla="*/ 7900 w 9447"/>
                <a:gd name="T11" fmla="*/ 8222 h 9449"/>
                <a:gd name="T12" fmla="*/ 7365 w 9447"/>
                <a:gd name="T13" fmla="*/ 8643 h 9449"/>
                <a:gd name="T14" fmla="*/ 6771 w 9447"/>
                <a:gd name="T15" fmla="*/ 8984 h 9449"/>
                <a:gd name="T16" fmla="*/ 6128 w 9447"/>
                <a:gd name="T17" fmla="*/ 9237 h 9449"/>
                <a:gd name="T18" fmla="*/ 5442 w 9447"/>
                <a:gd name="T19" fmla="*/ 9395 h 9449"/>
                <a:gd name="T20" fmla="*/ 4723 w 9447"/>
                <a:gd name="T21" fmla="*/ 9449 h 9449"/>
                <a:gd name="T22" fmla="*/ 4004 w 9447"/>
                <a:gd name="T23" fmla="*/ 9395 h 9449"/>
                <a:gd name="T24" fmla="*/ 3319 w 9447"/>
                <a:gd name="T25" fmla="*/ 9237 h 9449"/>
                <a:gd name="T26" fmla="*/ 2676 w 9447"/>
                <a:gd name="T27" fmla="*/ 8984 h 9449"/>
                <a:gd name="T28" fmla="*/ 2083 w 9447"/>
                <a:gd name="T29" fmla="*/ 8643 h 9449"/>
                <a:gd name="T30" fmla="*/ 1547 w 9447"/>
                <a:gd name="T31" fmla="*/ 8222 h 9449"/>
                <a:gd name="T32" fmla="*/ 1078 w 9447"/>
                <a:gd name="T33" fmla="*/ 7730 h 9449"/>
                <a:gd name="T34" fmla="*/ 684 w 9447"/>
                <a:gd name="T35" fmla="*/ 7174 h 9449"/>
                <a:gd name="T36" fmla="*/ 371 w 9447"/>
                <a:gd name="T37" fmla="*/ 6564 h 9449"/>
                <a:gd name="T38" fmla="*/ 149 w 9447"/>
                <a:gd name="T39" fmla="*/ 5905 h 9449"/>
                <a:gd name="T40" fmla="*/ 24 w 9447"/>
                <a:gd name="T41" fmla="*/ 5208 h 9449"/>
                <a:gd name="T42" fmla="*/ 6 w 9447"/>
                <a:gd name="T43" fmla="*/ 4481 h 9449"/>
                <a:gd name="T44" fmla="*/ 97 w 9447"/>
                <a:gd name="T45" fmla="*/ 3773 h 9449"/>
                <a:gd name="T46" fmla="*/ 287 w 9447"/>
                <a:gd name="T47" fmla="*/ 3100 h 9449"/>
                <a:gd name="T48" fmla="*/ 571 w 9447"/>
                <a:gd name="T49" fmla="*/ 2473 h 9449"/>
                <a:gd name="T50" fmla="*/ 939 w 9447"/>
                <a:gd name="T51" fmla="*/ 1898 h 9449"/>
                <a:gd name="T52" fmla="*/ 1384 w 9447"/>
                <a:gd name="T53" fmla="*/ 1384 h 9449"/>
                <a:gd name="T54" fmla="*/ 1898 w 9447"/>
                <a:gd name="T55" fmla="*/ 938 h 9449"/>
                <a:gd name="T56" fmla="*/ 2472 w 9447"/>
                <a:gd name="T57" fmla="*/ 570 h 9449"/>
                <a:gd name="T58" fmla="*/ 3099 w 9447"/>
                <a:gd name="T59" fmla="*/ 287 h 9449"/>
                <a:gd name="T60" fmla="*/ 3772 w 9447"/>
                <a:gd name="T61" fmla="*/ 96 h 9449"/>
                <a:gd name="T62" fmla="*/ 4480 w 9447"/>
                <a:gd name="T63" fmla="*/ 6 h 9449"/>
                <a:gd name="T64" fmla="*/ 5206 w 9447"/>
                <a:gd name="T65" fmla="*/ 24 h 9449"/>
                <a:gd name="T66" fmla="*/ 5903 w 9447"/>
                <a:gd name="T67" fmla="*/ 149 h 9449"/>
                <a:gd name="T68" fmla="*/ 6562 w 9447"/>
                <a:gd name="T69" fmla="*/ 371 h 9449"/>
                <a:gd name="T70" fmla="*/ 7172 w 9447"/>
                <a:gd name="T71" fmla="*/ 684 h 9449"/>
                <a:gd name="T72" fmla="*/ 7728 w 9447"/>
                <a:gd name="T73" fmla="*/ 1079 h 9449"/>
                <a:gd name="T74" fmla="*/ 8220 w 9447"/>
                <a:gd name="T75" fmla="*/ 1548 h 9449"/>
                <a:gd name="T76" fmla="*/ 8640 w 9447"/>
                <a:gd name="T77" fmla="*/ 2083 h 9449"/>
                <a:gd name="T78" fmla="*/ 8981 w 9447"/>
                <a:gd name="T79" fmla="*/ 2677 h 9449"/>
                <a:gd name="T80" fmla="*/ 9235 w 9447"/>
                <a:gd name="T81" fmla="*/ 3320 h 9449"/>
                <a:gd name="T82" fmla="*/ 9392 w 9447"/>
                <a:gd name="T83" fmla="*/ 4005 h 9449"/>
                <a:gd name="T84" fmla="*/ 9447 w 9447"/>
                <a:gd name="T85" fmla="*/ 4725 h 9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7" h="9449">
                  <a:moveTo>
                    <a:pt x="9447" y="4725"/>
                  </a:moveTo>
                  <a:lnTo>
                    <a:pt x="9441" y="4968"/>
                  </a:lnTo>
                  <a:lnTo>
                    <a:pt x="9423" y="5208"/>
                  </a:lnTo>
                  <a:lnTo>
                    <a:pt x="9392" y="5444"/>
                  </a:lnTo>
                  <a:lnTo>
                    <a:pt x="9351" y="5677"/>
                  </a:lnTo>
                  <a:lnTo>
                    <a:pt x="9298" y="5905"/>
                  </a:lnTo>
                  <a:lnTo>
                    <a:pt x="9235" y="6130"/>
                  </a:lnTo>
                  <a:lnTo>
                    <a:pt x="9160" y="6349"/>
                  </a:lnTo>
                  <a:lnTo>
                    <a:pt x="9076" y="6564"/>
                  </a:lnTo>
                  <a:lnTo>
                    <a:pt x="8981" y="6773"/>
                  </a:lnTo>
                  <a:lnTo>
                    <a:pt x="8877" y="6977"/>
                  </a:lnTo>
                  <a:lnTo>
                    <a:pt x="8764" y="7174"/>
                  </a:lnTo>
                  <a:lnTo>
                    <a:pt x="8640" y="7367"/>
                  </a:lnTo>
                  <a:lnTo>
                    <a:pt x="8508" y="7552"/>
                  </a:lnTo>
                  <a:lnTo>
                    <a:pt x="8369" y="7730"/>
                  </a:lnTo>
                  <a:lnTo>
                    <a:pt x="8220" y="7902"/>
                  </a:lnTo>
                  <a:lnTo>
                    <a:pt x="8064" y="8066"/>
                  </a:lnTo>
                  <a:lnTo>
                    <a:pt x="7900" y="8222"/>
                  </a:lnTo>
                  <a:lnTo>
                    <a:pt x="7728" y="8370"/>
                  </a:lnTo>
                  <a:lnTo>
                    <a:pt x="7550" y="8511"/>
                  </a:lnTo>
                  <a:lnTo>
                    <a:pt x="7365" y="8643"/>
                  </a:lnTo>
                  <a:lnTo>
                    <a:pt x="7172" y="8765"/>
                  </a:lnTo>
                  <a:lnTo>
                    <a:pt x="6975" y="8879"/>
                  </a:lnTo>
                  <a:lnTo>
                    <a:pt x="6771" y="8984"/>
                  </a:lnTo>
                  <a:lnTo>
                    <a:pt x="6562" y="9079"/>
                  </a:lnTo>
                  <a:lnTo>
                    <a:pt x="6347" y="9163"/>
                  </a:lnTo>
                  <a:lnTo>
                    <a:pt x="6128" y="9237"/>
                  </a:lnTo>
                  <a:lnTo>
                    <a:pt x="5903" y="9300"/>
                  </a:lnTo>
                  <a:lnTo>
                    <a:pt x="5675" y="9353"/>
                  </a:lnTo>
                  <a:lnTo>
                    <a:pt x="5442" y="9395"/>
                  </a:lnTo>
                  <a:lnTo>
                    <a:pt x="5206" y="9426"/>
                  </a:lnTo>
                  <a:lnTo>
                    <a:pt x="4966" y="9443"/>
                  </a:lnTo>
                  <a:lnTo>
                    <a:pt x="4723" y="9449"/>
                  </a:lnTo>
                  <a:lnTo>
                    <a:pt x="4480" y="9443"/>
                  </a:lnTo>
                  <a:lnTo>
                    <a:pt x="4241" y="9426"/>
                  </a:lnTo>
                  <a:lnTo>
                    <a:pt x="4004" y="9395"/>
                  </a:lnTo>
                  <a:lnTo>
                    <a:pt x="3772" y="9353"/>
                  </a:lnTo>
                  <a:lnTo>
                    <a:pt x="3543" y="9300"/>
                  </a:lnTo>
                  <a:lnTo>
                    <a:pt x="3319" y="9237"/>
                  </a:lnTo>
                  <a:lnTo>
                    <a:pt x="3099" y="9163"/>
                  </a:lnTo>
                  <a:lnTo>
                    <a:pt x="2886" y="9079"/>
                  </a:lnTo>
                  <a:lnTo>
                    <a:pt x="2676" y="8984"/>
                  </a:lnTo>
                  <a:lnTo>
                    <a:pt x="2472" y="8879"/>
                  </a:lnTo>
                  <a:lnTo>
                    <a:pt x="2274" y="8765"/>
                  </a:lnTo>
                  <a:lnTo>
                    <a:pt x="2083" y="8643"/>
                  </a:lnTo>
                  <a:lnTo>
                    <a:pt x="1898" y="8511"/>
                  </a:lnTo>
                  <a:lnTo>
                    <a:pt x="1719" y="8370"/>
                  </a:lnTo>
                  <a:lnTo>
                    <a:pt x="1547" y="8222"/>
                  </a:lnTo>
                  <a:lnTo>
                    <a:pt x="1384" y="8066"/>
                  </a:lnTo>
                  <a:lnTo>
                    <a:pt x="1227" y="7902"/>
                  </a:lnTo>
                  <a:lnTo>
                    <a:pt x="1078" y="7730"/>
                  </a:lnTo>
                  <a:lnTo>
                    <a:pt x="939" y="7552"/>
                  </a:lnTo>
                  <a:lnTo>
                    <a:pt x="807" y="7367"/>
                  </a:lnTo>
                  <a:lnTo>
                    <a:pt x="684" y="7174"/>
                  </a:lnTo>
                  <a:lnTo>
                    <a:pt x="571" y="6977"/>
                  </a:lnTo>
                  <a:lnTo>
                    <a:pt x="466" y="6773"/>
                  </a:lnTo>
                  <a:lnTo>
                    <a:pt x="371" y="6564"/>
                  </a:lnTo>
                  <a:lnTo>
                    <a:pt x="287" y="6349"/>
                  </a:lnTo>
                  <a:lnTo>
                    <a:pt x="213" y="6130"/>
                  </a:lnTo>
                  <a:lnTo>
                    <a:pt x="149" y="5905"/>
                  </a:lnTo>
                  <a:lnTo>
                    <a:pt x="97" y="5677"/>
                  </a:lnTo>
                  <a:lnTo>
                    <a:pt x="55" y="5444"/>
                  </a:lnTo>
                  <a:lnTo>
                    <a:pt x="24" y="5208"/>
                  </a:lnTo>
                  <a:lnTo>
                    <a:pt x="6" y="4968"/>
                  </a:lnTo>
                  <a:lnTo>
                    <a:pt x="0" y="4725"/>
                  </a:lnTo>
                  <a:lnTo>
                    <a:pt x="6" y="4481"/>
                  </a:lnTo>
                  <a:lnTo>
                    <a:pt x="24" y="4242"/>
                  </a:lnTo>
                  <a:lnTo>
                    <a:pt x="55" y="4005"/>
                  </a:lnTo>
                  <a:lnTo>
                    <a:pt x="97" y="3773"/>
                  </a:lnTo>
                  <a:lnTo>
                    <a:pt x="149" y="3544"/>
                  </a:lnTo>
                  <a:lnTo>
                    <a:pt x="213" y="3320"/>
                  </a:lnTo>
                  <a:lnTo>
                    <a:pt x="287" y="3100"/>
                  </a:lnTo>
                  <a:lnTo>
                    <a:pt x="371" y="2885"/>
                  </a:lnTo>
                  <a:lnTo>
                    <a:pt x="466" y="2677"/>
                  </a:lnTo>
                  <a:lnTo>
                    <a:pt x="571" y="2473"/>
                  </a:lnTo>
                  <a:lnTo>
                    <a:pt x="684" y="2275"/>
                  </a:lnTo>
                  <a:lnTo>
                    <a:pt x="807" y="2083"/>
                  </a:lnTo>
                  <a:lnTo>
                    <a:pt x="939" y="1898"/>
                  </a:lnTo>
                  <a:lnTo>
                    <a:pt x="1078" y="1719"/>
                  </a:lnTo>
                  <a:lnTo>
                    <a:pt x="1227" y="1548"/>
                  </a:lnTo>
                  <a:lnTo>
                    <a:pt x="1384" y="1384"/>
                  </a:lnTo>
                  <a:lnTo>
                    <a:pt x="1547" y="1227"/>
                  </a:lnTo>
                  <a:lnTo>
                    <a:pt x="1719" y="1079"/>
                  </a:lnTo>
                  <a:lnTo>
                    <a:pt x="1898" y="938"/>
                  </a:lnTo>
                  <a:lnTo>
                    <a:pt x="2083" y="807"/>
                  </a:lnTo>
                  <a:lnTo>
                    <a:pt x="2274" y="684"/>
                  </a:lnTo>
                  <a:lnTo>
                    <a:pt x="2472" y="570"/>
                  </a:lnTo>
                  <a:lnTo>
                    <a:pt x="2676" y="466"/>
                  </a:lnTo>
                  <a:lnTo>
                    <a:pt x="2886" y="371"/>
                  </a:lnTo>
                  <a:lnTo>
                    <a:pt x="3099" y="287"/>
                  </a:lnTo>
                  <a:lnTo>
                    <a:pt x="3319" y="213"/>
                  </a:lnTo>
                  <a:lnTo>
                    <a:pt x="3543" y="149"/>
                  </a:lnTo>
                  <a:lnTo>
                    <a:pt x="3772" y="96"/>
                  </a:lnTo>
                  <a:lnTo>
                    <a:pt x="4004" y="55"/>
                  </a:lnTo>
                  <a:lnTo>
                    <a:pt x="4241" y="24"/>
                  </a:lnTo>
                  <a:lnTo>
                    <a:pt x="4480" y="6"/>
                  </a:lnTo>
                  <a:lnTo>
                    <a:pt x="4723" y="0"/>
                  </a:lnTo>
                  <a:lnTo>
                    <a:pt x="4966" y="6"/>
                  </a:lnTo>
                  <a:lnTo>
                    <a:pt x="5206" y="24"/>
                  </a:lnTo>
                  <a:lnTo>
                    <a:pt x="5442" y="55"/>
                  </a:lnTo>
                  <a:lnTo>
                    <a:pt x="5675" y="96"/>
                  </a:lnTo>
                  <a:lnTo>
                    <a:pt x="5903" y="149"/>
                  </a:lnTo>
                  <a:lnTo>
                    <a:pt x="6128" y="213"/>
                  </a:lnTo>
                  <a:lnTo>
                    <a:pt x="6347" y="287"/>
                  </a:lnTo>
                  <a:lnTo>
                    <a:pt x="6562" y="371"/>
                  </a:lnTo>
                  <a:lnTo>
                    <a:pt x="6771" y="466"/>
                  </a:lnTo>
                  <a:lnTo>
                    <a:pt x="6975" y="570"/>
                  </a:lnTo>
                  <a:lnTo>
                    <a:pt x="7172" y="684"/>
                  </a:lnTo>
                  <a:lnTo>
                    <a:pt x="7365" y="807"/>
                  </a:lnTo>
                  <a:lnTo>
                    <a:pt x="7550" y="938"/>
                  </a:lnTo>
                  <a:lnTo>
                    <a:pt x="7728" y="1079"/>
                  </a:lnTo>
                  <a:lnTo>
                    <a:pt x="7900" y="1227"/>
                  </a:lnTo>
                  <a:lnTo>
                    <a:pt x="8064" y="1384"/>
                  </a:lnTo>
                  <a:lnTo>
                    <a:pt x="8220" y="1548"/>
                  </a:lnTo>
                  <a:lnTo>
                    <a:pt x="8369" y="1719"/>
                  </a:lnTo>
                  <a:lnTo>
                    <a:pt x="8508" y="1898"/>
                  </a:lnTo>
                  <a:lnTo>
                    <a:pt x="8640" y="2083"/>
                  </a:lnTo>
                  <a:lnTo>
                    <a:pt x="8764" y="2275"/>
                  </a:lnTo>
                  <a:lnTo>
                    <a:pt x="8877" y="2473"/>
                  </a:lnTo>
                  <a:lnTo>
                    <a:pt x="8981" y="2677"/>
                  </a:lnTo>
                  <a:lnTo>
                    <a:pt x="9076" y="2885"/>
                  </a:lnTo>
                  <a:lnTo>
                    <a:pt x="9160" y="3100"/>
                  </a:lnTo>
                  <a:lnTo>
                    <a:pt x="9235" y="3320"/>
                  </a:lnTo>
                  <a:lnTo>
                    <a:pt x="9298" y="3544"/>
                  </a:lnTo>
                  <a:lnTo>
                    <a:pt x="9351" y="3773"/>
                  </a:lnTo>
                  <a:lnTo>
                    <a:pt x="9392" y="4005"/>
                  </a:lnTo>
                  <a:lnTo>
                    <a:pt x="9423" y="4242"/>
                  </a:lnTo>
                  <a:lnTo>
                    <a:pt x="9441" y="4481"/>
                  </a:lnTo>
                  <a:lnTo>
                    <a:pt x="9447" y="47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728664" y="2163762"/>
              <a:ext cx="600075" cy="600075"/>
            </a:xfrm>
            <a:custGeom>
              <a:avLst/>
              <a:gdLst>
                <a:gd name="T0" fmla="*/ 7068 w 8316"/>
                <a:gd name="T1" fmla="*/ 3061 h 8318"/>
                <a:gd name="T2" fmla="*/ 6179 w 8316"/>
                <a:gd name="T3" fmla="*/ 3992 h 8318"/>
                <a:gd name="T4" fmla="*/ 5388 w 8316"/>
                <a:gd name="T5" fmla="*/ 3943 h 8318"/>
                <a:gd name="T6" fmla="*/ 4233 w 8316"/>
                <a:gd name="T7" fmla="*/ 3582 h 8318"/>
                <a:gd name="T8" fmla="*/ 3900 w 8316"/>
                <a:gd name="T9" fmla="*/ 3661 h 8318"/>
                <a:gd name="T10" fmla="*/ 3766 w 8316"/>
                <a:gd name="T11" fmla="*/ 3407 h 8318"/>
                <a:gd name="T12" fmla="*/ 4035 w 8316"/>
                <a:gd name="T13" fmla="*/ 3182 h 8318"/>
                <a:gd name="T14" fmla="*/ 4752 w 8316"/>
                <a:gd name="T15" fmla="*/ 3278 h 8318"/>
                <a:gd name="T16" fmla="*/ 5789 w 8316"/>
                <a:gd name="T17" fmla="*/ 3594 h 8318"/>
                <a:gd name="T18" fmla="*/ 6237 w 8316"/>
                <a:gd name="T19" fmla="*/ 3541 h 8318"/>
                <a:gd name="T20" fmla="*/ 6751 w 8316"/>
                <a:gd name="T21" fmla="*/ 2647 h 8318"/>
                <a:gd name="T22" fmla="*/ 6854 w 8316"/>
                <a:gd name="T23" fmla="*/ 1227 h 8318"/>
                <a:gd name="T24" fmla="*/ 6466 w 8316"/>
                <a:gd name="T25" fmla="*/ 704 h 8318"/>
                <a:gd name="T26" fmla="*/ 4663 w 8316"/>
                <a:gd name="T27" fmla="*/ 30 h 8318"/>
                <a:gd name="T28" fmla="*/ 1362 w 8316"/>
                <a:gd name="T29" fmla="*/ 1080 h 8318"/>
                <a:gd name="T30" fmla="*/ 9 w 8316"/>
                <a:gd name="T31" fmla="*/ 4440 h 8318"/>
                <a:gd name="T32" fmla="*/ 509 w 8316"/>
                <a:gd name="T33" fmla="*/ 6155 h 8318"/>
                <a:gd name="T34" fmla="*/ 739 w 8316"/>
                <a:gd name="T35" fmla="*/ 5488 h 8318"/>
                <a:gd name="T36" fmla="*/ 1114 w 8316"/>
                <a:gd name="T37" fmla="*/ 3870 h 8318"/>
                <a:gd name="T38" fmla="*/ 1368 w 8316"/>
                <a:gd name="T39" fmla="*/ 3752 h 8318"/>
                <a:gd name="T40" fmla="*/ 1514 w 8316"/>
                <a:gd name="T41" fmla="*/ 3930 h 8318"/>
                <a:gd name="T42" fmla="*/ 1157 w 8316"/>
                <a:gd name="T43" fmla="*/ 5441 h 8318"/>
                <a:gd name="T44" fmla="*/ 1481 w 8316"/>
                <a:gd name="T45" fmla="*/ 6896 h 8318"/>
                <a:gd name="T46" fmla="*/ 2555 w 8316"/>
                <a:gd name="T47" fmla="*/ 7526 h 8318"/>
                <a:gd name="T48" fmla="*/ 3582 w 8316"/>
                <a:gd name="T49" fmla="*/ 7601 h 8318"/>
                <a:gd name="T50" fmla="*/ 2903 w 8316"/>
                <a:gd name="T51" fmla="*/ 7185 h 8318"/>
                <a:gd name="T52" fmla="*/ 2320 w 8316"/>
                <a:gd name="T53" fmla="*/ 5760 h 8318"/>
                <a:gd name="T54" fmla="*/ 2730 w 8316"/>
                <a:gd name="T55" fmla="*/ 3797 h 8318"/>
                <a:gd name="T56" fmla="*/ 3009 w 8316"/>
                <a:gd name="T57" fmla="*/ 3643 h 8318"/>
                <a:gd name="T58" fmla="*/ 3120 w 8316"/>
                <a:gd name="T59" fmla="*/ 3959 h 8318"/>
                <a:gd name="T60" fmla="*/ 2737 w 8316"/>
                <a:gd name="T61" fmla="*/ 5802 h 8318"/>
                <a:gd name="T62" fmla="*/ 3335 w 8316"/>
                <a:gd name="T63" fmla="*/ 7004 h 8318"/>
                <a:gd name="T64" fmla="*/ 4597 w 8316"/>
                <a:gd name="T65" fmla="*/ 7398 h 8318"/>
                <a:gd name="T66" fmla="*/ 5556 w 8316"/>
                <a:gd name="T67" fmla="*/ 7408 h 8318"/>
                <a:gd name="T68" fmla="*/ 5662 w 8316"/>
                <a:gd name="T69" fmla="*/ 7622 h 8318"/>
                <a:gd name="T70" fmla="*/ 5402 w 8316"/>
                <a:gd name="T71" fmla="*/ 7810 h 8318"/>
                <a:gd name="T72" fmla="*/ 4271 w 8316"/>
                <a:gd name="T73" fmla="*/ 7776 h 8318"/>
                <a:gd name="T74" fmla="*/ 4086 w 8316"/>
                <a:gd name="T75" fmla="*/ 7943 h 8318"/>
                <a:gd name="T76" fmla="*/ 3215 w 8316"/>
                <a:gd name="T77" fmla="*/ 8027 h 8318"/>
                <a:gd name="T78" fmla="*/ 2727 w 8316"/>
                <a:gd name="T79" fmla="*/ 8061 h 8318"/>
                <a:gd name="T80" fmla="*/ 3858 w 8316"/>
                <a:gd name="T81" fmla="*/ 8308 h 8318"/>
                <a:gd name="T82" fmla="*/ 6954 w 8316"/>
                <a:gd name="T83" fmla="*/ 7238 h 8318"/>
                <a:gd name="T84" fmla="*/ 8305 w 8316"/>
                <a:gd name="T85" fmla="*/ 3862 h 8318"/>
                <a:gd name="T86" fmla="*/ 7745 w 8316"/>
                <a:gd name="T87" fmla="*/ 2063 h 8318"/>
                <a:gd name="T88" fmla="*/ 5776 w 8316"/>
                <a:gd name="T89" fmla="*/ 1553 h 8318"/>
                <a:gd name="T90" fmla="*/ 6111 w 8316"/>
                <a:gd name="T91" fmla="*/ 2027 h 8318"/>
                <a:gd name="T92" fmla="*/ 5878 w 8316"/>
                <a:gd name="T93" fmla="*/ 2557 h 8318"/>
                <a:gd name="T94" fmla="*/ 5300 w 8316"/>
                <a:gd name="T95" fmla="*/ 2676 h 8318"/>
                <a:gd name="T96" fmla="*/ 4851 w 8316"/>
                <a:gd name="T97" fmla="*/ 2283 h 8318"/>
                <a:gd name="T98" fmla="*/ 4947 w 8316"/>
                <a:gd name="T99" fmla="*/ 1722 h 8318"/>
                <a:gd name="T100" fmla="*/ 1838 w 8316"/>
                <a:gd name="T101" fmla="*/ 3697 h 8318"/>
                <a:gd name="T102" fmla="*/ 1339 w 8316"/>
                <a:gd name="T103" fmla="*/ 3446 h 8318"/>
                <a:gd name="T104" fmla="*/ 1255 w 8316"/>
                <a:gd name="T105" fmla="*/ 2861 h 8318"/>
                <a:gd name="T106" fmla="*/ 1684 w 8316"/>
                <a:gd name="T107" fmla="*/ 2472 h 8318"/>
                <a:gd name="T108" fmla="*/ 2257 w 8316"/>
                <a:gd name="T109" fmla="*/ 2614 h 8318"/>
                <a:gd name="T110" fmla="*/ 2453 w 8316"/>
                <a:gd name="T111" fmla="*/ 3171 h 8318"/>
                <a:gd name="T112" fmla="*/ 2107 w 8316"/>
                <a:gd name="T113" fmla="*/ 3636 h 8318"/>
                <a:gd name="T114" fmla="*/ 2982 w 8316"/>
                <a:gd name="T115" fmla="*/ 3225 h 8318"/>
                <a:gd name="T116" fmla="*/ 2627 w 8316"/>
                <a:gd name="T117" fmla="*/ 2768 h 8318"/>
                <a:gd name="T118" fmla="*/ 2831 w 8316"/>
                <a:gd name="T119" fmla="*/ 2225 h 8318"/>
                <a:gd name="T120" fmla="*/ 3425 w 8316"/>
                <a:gd name="T121" fmla="*/ 2087 h 8318"/>
                <a:gd name="T122" fmla="*/ 3871 w 8316"/>
                <a:gd name="T123" fmla="*/ 2480 h 8318"/>
                <a:gd name="T124" fmla="*/ 3776 w 8316"/>
                <a:gd name="T125" fmla="*/ 3042 h 8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16" h="8318">
                  <a:moveTo>
                    <a:pt x="7254" y="1389"/>
                  </a:moveTo>
                  <a:lnTo>
                    <a:pt x="7257" y="1461"/>
                  </a:lnTo>
                  <a:lnTo>
                    <a:pt x="7260" y="1563"/>
                  </a:lnTo>
                  <a:lnTo>
                    <a:pt x="7261" y="1624"/>
                  </a:lnTo>
                  <a:lnTo>
                    <a:pt x="7261" y="1690"/>
                  </a:lnTo>
                  <a:lnTo>
                    <a:pt x="7260" y="1762"/>
                  </a:lnTo>
                  <a:lnTo>
                    <a:pt x="7259" y="1839"/>
                  </a:lnTo>
                  <a:lnTo>
                    <a:pt x="7256" y="1920"/>
                  </a:lnTo>
                  <a:lnTo>
                    <a:pt x="7252" y="2006"/>
                  </a:lnTo>
                  <a:lnTo>
                    <a:pt x="7247" y="2094"/>
                  </a:lnTo>
                  <a:lnTo>
                    <a:pt x="7239" y="2186"/>
                  </a:lnTo>
                  <a:lnTo>
                    <a:pt x="7229" y="2279"/>
                  </a:lnTo>
                  <a:lnTo>
                    <a:pt x="7218" y="2375"/>
                  </a:lnTo>
                  <a:lnTo>
                    <a:pt x="7205" y="2473"/>
                  </a:lnTo>
                  <a:lnTo>
                    <a:pt x="7190" y="2570"/>
                  </a:lnTo>
                  <a:lnTo>
                    <a:pt x="7170" y="2670"/>
                  </a:lnTo>
                  <a:lnTo>
                    <a:pt x="7150" y="2769"/>
                  </a:lnTo>
                  <a:lnTo>
                    <a:pt x="7126" y="2868"/>
                  </a:lnTo>
                  <a:lnTo>
                    <a:pt x="7098" y="2965"/>
                  </a:lnTo>
                  <a:lnTo>
                    <a:pt x="7068" y="3061"/>
                  </a:lnTo>
                  <a:lnTo>
                    <a:pt x="7034" y="3156"/>
                  </a:lnTo>
                  <a:lnTo>
                    <a:pt x="6996" y="3247"/>
                  </a:lnTo>
                  <a:lnTo>
                    <a:pt x="6956" y="3336"/>
                  </a:lnTo>
                  <a:lnTo>
                    <a:pt x="6910" y="3422"/>
                  </a:lnTo>
                  <a:lnTo>
                    <a:pt x="6861" y="3504"/>
                  </a:lnTo>
                  <a:lnTo>
                    <a:pt x="6807" y="3581"/>
                  </a:lnTo>
                  <a:lnTo>
                    <a:pt x="6749" y="3654"/>
                  </a:lnTo>
                  <a:lnTo>
                    <a:pt x="6686" y="3722"/>
                  </a:lnTo>
                  <a:lnTo>
                    <a:pt x="6618" y="3783"/>
                  </a:lnTo>
                  <a:lnTo>
                    <a:pt x="6546" y="3839"/>
                  </a:lnTo>
                  <a:lnTo>
                    <a:pt x="6467" y="3886"/>
                  </a:lnTo>
                  <a:lnTo>
                    <a:pt x="6439" y="3903"/>
                  </a:lnTo>
                  <a:lnTo>
                    <a:pt x="6408" y="3917"/>
                  </a:lnTo>
                  <a:lnTo>
                    <a:pt x="6378" y="3931"/>
                  </a:lnTo>
                  <a:lnTo>
                    <a:pt x="6346" y="3943"/>
                  </a:lnTo>
                  <a:lnTo>
                    <a:pt x="6314" y="3956"/>
                  </a:lnTo>
                  <a:lnTo>
                    <a:pt x="6281" y="3967"/>
                  </a:lnTo>
                  <a:lnTo>
                    <a:pt x="6248" y="3976"/>
                  </a:lnTo>
                  <a:lnTo>
                    <a:pt x="6214" y="3985"/>
                  </a:lnTo>
                  <a:lnTo>
                    <a:pt x="6179" y="3992"/>
                  </a:lnTo>
                  <a:lnTo>
                    <a:pt x="6144" y="3999"/>
                  </a:lnTo>
                  <a:lnTo>
                    <a:pt x="6108" y="4005"/>
                  </a:lnTo>
                  <a:lnTo>
                    <a:pt x="6072" y="4010"/>
                  </a:lnTo>
                  <a:lnTo>
                    <a:pt x="6034" y="4013"/>
                  </a:lnTo>
                  <a:lnTo>
                    <a:pt x="5996" y="4016"/>
                  </a:lnTo>
                  <a:lnTo>
                    <a:pt x="5958" y="4017"/>
                  </a:lnTo>
                  <a:lnTo>
                    <a:pt x="5919" y="4018"/>
                  </a:lnTo>
                  <a:lnTo>
                    <a:pt x="5881" y="4017"/>
                  </a:lnTo>
                  <a:lnTo>
                    <a:pt x="5844" y="4016"/>
                  </a:lnTo>
                  <a:lnTo>
                    <a:pt x="5806" y="4014"/>
                  </a:lnTo>
                  <a:lnTo>
                    <a:pt x="5768" y="4011"/>
                  </a:lnTo>
                  <a:lnTo>
                    <a:pt x="5731" y="4007"/>
                  </a:lnTo>
                  <a:lnTo>
                    <a:pt x="5692" y="4002"/>
                  </a:lnTo>
                  <a:lnTo>
                    <a:pt x="5654" y="3997"/>
                  </a:lnTo>
                  <a:lnTo>
                    <a:pt x="5616" y="3991"/>
                  </a:lnTo>
                  <a:lnTo>
                    <a:pt x="5578" y="3985"/>
                  </a:lnTo>
                  <a:lnTo>
                    <a:pt x="5539" y="3978"/>
                  </a:lnTo>
                  <a:lnTo>
                    <a:pt x="5502" y="3970"/>
                  </a:lnTo>
                  <a:lnTo>
                    <a:pt x="5464" y="3962"/>
                  </a:lnTo>
                  <a:lnTo>
                    <a:pt x="5388" y="3943"/>
                  </a:lnTo>
                  <a:lnTo>
                    <a:pt x="5312" y="3924"/>
                  </a:lnTo>
                  <a:lnTo>
                    <a:pt x="5237" y="3903"/>
                  </a:lnTo>
                  <a:lnTo>
                    <a:pt x="5164" y="3880"/>
                  </a:lnTo>
                  <a:lnTo>
                    <a:pt x="5091" y="3857"/>
                  </a:lnTo>
                  <a:lnTo>
                    <a:pt x="5018" y="3833"/>
                  </a:lnTo>
                  <a:lnTo>
                    <a:pt x="4948" y="3808"/>
                  </a:lnTo>
                  <a:lnTo>
                    <a:pt x="4879" y="3784"/>
                  </a:lnTo>
                  <a:lnTo>
                    <a:pt x="4811" y="3759"/>
                  </a:lnTo>
                  <a:lnTo>
                    <a:pt x="4746" y="3736"/>
                  </a:lnTo>
                  <a:lnTo>
                    <a:pt x="4664" y="3706"/>
                  </a:lnTo>
                  <a:lnTo>
                    <a:pt x="4585" y="3678"/>
                  </a:lnTo>
                  <a:lnTo>
                    <a:pt x="4510" y="3652"/>
                  </a:lnTo>
                  <a:lnTo>
                    <a:pt x="4437" y="3629"/>
                  </a:lnTo>
                  <a:lnTo>
                    <a:pt x="4404" y="3619"/>
                  </a:lnTo>
                  <a:lnTo>
                    <a:pt x="4371" y="3610"/>
                  </a:lnTo>
                  <a:lnTo>
                    <a:pt x="4340" y="3601"/>
                  </a:lnTo>
                  <a:lnTo>
                    <a:pt x="4310" y="3594"/>
                  </a:lnTo>
                  <a:lnTo>
                    <a:pt x="4283" y="3589"/>
                  </a:lnTo>
                  <a:lnTo>
                    <a:pt x="4256" y="3585"/>
                  </a:lnTo>
                  <a:lnTo>
                    <a:pt x="4233" y="3582"/>
                  </a:lnTo>
                  <a:lnTo>
                    <a:pt x="4211" y="3581"/>
                  </a:lnTo>
                  <a:lnTo>
                    <a:pt x="4197" y="3582"/>
                  </a:lnTo>
                  <a:lnTo>
                    <a:pt x="4185" y="3583"/>
                  </a:lnTo>
                  <a:lnTo>
                    <a:pt x="4174" y="3587"/>
                  </a:lnTo>
                  <a:lnTo>
                    <a:pt x="4160" y="3593"/>
                  </a:lnTo>
                  <a:lnTo>
                    <a:pt x="4143" y="3601"/>
                  </a:lnTo>
                  <a:lnTo>
                    <a:pt x="4128" y="3609"/>
                  </a:lnTo>
                  <a:lnTo>
                    <a:pt x="4107" y="3619"/>
                  </a:lnTo>
                  <a:lnTo>
                    <a:pt x="4085" y="3629"/>
                  </a:lnTo>
                  <a:lnTo>
                    <a:pt x="4064" y="3639"/>
                  </a:lnTo>
                  <a:lnTo>
                    <a:pt x="4041" y="3647"/>
                  </a:lnTo>
                  <a:lnTo>
                    <a:pt x="4018" y="3655"/>
                  </a:lnTo>
                  <a:lnTo>
                    <a:pt x="3995" y="3661"/>
                  </a:lnTo>
                  <a:lnTo>
                    <a:pt x="3983" y="3664"/>
                  </a:lnTo>
                  <a:lnTo>
                    <a:pt x="3970" y="3665"/>
                  </a:lnTo>
                  <a:lnTo>
                    <a:pt x="3958" y="3666"/>
                  </a:lnTo>
                  <a:lnTo>
                    <a:pt x="3946" y="3666"/>
                  </a:lnTo>
                  <a:lnTo>
                    <a:pt x="3931" y="3666"/>
                  </a:lnTo>
                  <a:lnTo>
                    <a:pt x="3915" y="3664"/>
                  </a:lnTo>
                  <a:lnTo>
                    <a:pt x="3900" y="3661"/>
                  </a:lnTo>
                  <a:lnTo>
                    <a:pt x="3886" y="3656"/>
                  </a:lnTo>
                  <a:lnTo>
                    <a:pt x="3873" y="3650"/>
                  </a:lnTo>
                  <a:lnTo>
                    <a:pt x="3859" y="3644"/>
                  </a:lnTo>
                  <a:lnTo>
                    <a:pt x="3847" y="3636"/>
                  </a:lnTo>
                  <a:lnTo>
                    <a:pt x="3836" y="3627"/>
                  </a:lnTo>
                  <a:lnTo>
                    <a:pt x="3825" y="3618"/>
                  </a:lnTo>
                  <a:lnTo>
                    <a:pt x="3815" y="3607"/>
                  </a:lnTo>
                  <a:lnTo>
                    <a:pt x="3806" y="3594"/>
                  </a:lnTo>
                  <a:lnTo>
                    <a:pt x="3796" y="3581"/>
                  </a:lnTo>
                  <a:lnTo>
                    <a:pt x="3789" y="3567"/>
                  </a:lnTo>
                  <a:lnTo>
                    <a:pt x="3783" y="3553"/>
                  </a:lnTo>
                  <a:lnTo>
                    <a:pt x="3777" y="3536"/>
                  </a:lnTo>
                  <a:lnTo>
                    <a:pt x="3772" y="3519"/>
                  </a:lnTo>
                  <a:lnTo>
                    <a:pt x="3768" y="3502"/>
                  </a:lnTo>
                  <a:lnTo>
                    <a:pt x="3765" y="3483"/>
                  </a:lnTo>
                  <a:lnTo>
                    <a:pt x="3764" y="3467"/>
                  </a:lnTo>
                  <a:lnTo>
                    <a:pt x="3763" y="3451"/>
                  </a:lnTo>
                  <a:lnTo>
                    <a:pt x="3763" y="3436"/>
                  </a:lnTo>
                  <a:lnTo>
                    <a:pt x="3764" y="3420"/>
                  </a:lnTo>
                  <a:lnTo>
                    <a:pt x="3766" y="3407"/>
                  </a:lnTo>
                  <a:lnTo>
                    <a:pt x="3768" y="3393"/>
                  </a:lnTo>
                  <a:lnTo>
                    <a:pt x="3771" y="3381"/>
                  </a:lnTo>
                  <a:lnTo>
                    <a:pt x="3775" y="3368"/>
                  </a:lnTo>
                  <a:lnTo>
                    <a:pt x="3779" y="3357"/>
                  </a:lnTo>
                  <a:lnTo>
                    <a:pt x="3784" y="3347"/>
                  </a:lnTo>
                  <a:lnTo>
                    <a:pt x="3793" y="3328"/>
                  </a:lnTo>
                  <a:lnTo>
                    <a:pt x="3805" y="3311"/>
                  </a:lnTo>
                  <a:lnTo>
                    <a:pt x="3815" y="3297"/>
                  </a:lnTo>
                  <a:lnTo>
                    <a:pt x="3827" y="3283"/>
                  </a:lnTo>
                  <a:lnTo>
                    <a:pt x="3840" y="3271"/>
                  </a:lnTo>
                  <a:lnTo>
                    <a:pt x="3854" y="3258"/>
                  </a:lnTo>
                  <a:lnTo>
                    <a:pt x="3870" y="3247"/>
                  </a:lnTo>
                  <a:lnTo>
                    <a:pt x="3886" y="3236"/>
                  </a:lnTo>
                  <a:lnTo>
                    <a:pt x="3904" y="3227"/>
                  </a:lnTo>
                  <a:lnTo>
                    <a:pt x="3923" y="3218"/>
                  </a:lnTo>
                  <a:lnTo>
                    <a:pt x="3943" y="3209"/>
                  </a:lnTo>
                  <a:lnTo>
                    <a:pt x="3964" y="3201"/>
                  </a:lnTo>
                  <a:lnTo>
                    <a:pt x="3987" y="3194"/>
                  </a:lnTo>
                  <a:lnTo>
                    <a:pt x="4010" y="3188"/>
                  </a:lnTo>
                  <a:lnTo>
                    <a:pt x="4035" y="3182"/>
                  </a:lnTo>
                  <a:lnTo>
                    <a:pt x="4062" y="3177"/>
                  </a:lnTo>
                  <a:lnTo>
                    <a:pt x="4088" y="3173"/>
                  </a:lnTo>
                  <a:lnTo>
                    <a:pt x="4118" y="3169"/>
                  </a:lnTo>
                  <a:lnTo>
                    <a:pt x="4139" y="3167"/>
                  </a:lnTo>
                  <a:lnTo>
                    <a:pt x="4161" y="3166"/>
                  </a:lnTo>
                  <a:lnTo>
                    <a:pt x="4182" y="3165"/>
                  </a:lnTo>
                  <a:lnTo>
                    <a:pt x="4204" y="3165"/>
                  </a:lnTo>
                  <a:lnTo>
                    <a:pt x="4228" y="3165"/>
                  </a:lnTo>
                  <a:lnTo>
                    <a:pt x="4251" y="3166"/>
                  </a:lnTo>
                  <a:lnTo>
                    <a:pt x="4275" y="3168"/>
                  </a:lnTo>
                  <a:lnTo>
                    <a:pt x="4299" y="3170"/>
                  </a:lnTo>
                  <a:lnTo>
                    <a:pt x="4347" y="3175"/>
                  </a:lnTo>
                  <a:lnTo>
                    <a:pt x="4396" y="3182"/>
                  </a:lnTo>
                  <a:lnTo>
                    <a:pt x="4445" y="3192"/>
                  </a:lnTo>
                  <a:lnTo>
                    <a:pt x="4494" y="3203"/>
                  </a:lnTo>
                  <a:lnTo>
                    <a:pt x="4545" y="3216"/>
                  </a:lnTo>
                  <a:lnTo>
                    <a:pt x="4596" y="3229"/>
                  </a:lnTo>
                  <a:lnTo>
                    <a:pt x="4647" y="3244"/>
                  </a:lnTo>
                  <a:lnTo>
                    <a:pt x="4700" y="3261"/>
                  </a:lnTo>
                  <a:lnTo>
                    <a:pt x="4752" y="3278"/>
                  </a:lnTo>
                  <a:lnTo>
                    <a:pt x="4806" y="3296"/>
                  </a:lnTo>
                  <a:lnTo>
                    <a:pt x="4859" y="3315"/>
                  </a:lnTo>
                  <a:lnTo>
                    <a:pt x="4914" y="3335"/>
                  </a:lnTo>
                  <a:lnTo>
                    <a:pt x="4968" y="3354"/>
                  </a:lnTo>
                  <a:lnTo>
                    <a:pt x="5022" y="3375"/>
                  </a:lnTo>
                  <a:lnTo>
                    <a:pt x="5079" y="3396"/>
                  </a:lnTo>
                  <a:lnTo>
                    <a:pt x="5137" y="3416"/>
                  </a:lnTo>
                  <a:lnTo>
                    <a:pt x="5194" y="3437"/>
                  </a:lnTo>
                  <a:lnTo>
                    <a:pt x="5252" y="3457"/>
                  </a:lnTo>
                  <a:lnTo>
                    <a:pt x="5309" y="3477"/>
                  </a:lnTo>
                  <a:lnTo>
                    <a:pt x="5366" y="3496"/>
                  </a:lnTo>
                  <a:lnTo>
                    <a:pt x="5424" y="3514"/>
                  </a:lnTo>
                  <a:lnTo>
                    <a:pt x="5481" y="3530"/>
                  </a:lnTo>
                  <a:lnTo>
                    <a:pt x="5538" y="3545"/>
                  </a:lnTo>
                  <a:lnTo>
                    <a:pt x="5594" y="3560"/>
                  </a:lnTo>
                  <a:lnTo>
                    <a:pt x="5650" y="3572"/>
                  </a:lnTo>
                  <a:lnTo>
                    <a:pt x="5706" y="3582"/>
                  </a:lnTo>
                  <a:lnTo>
                    <a:pt x="5734" y="3586"/>
                  </a:lnTo>
                  <a:lnTo>
                    <a:pt x="5761" y="3590"/>
                  </a:lnTo>
                  <a:lnTo>
                    <a:pt x="5789" y="3594"/>
                  </a:lnTo>
                  <a:lnTo>
                    <a:pt x="5816" y="3596"/>
                  </a:lnTo>
                  <a:lnTo>
                    <a:pt x="5844" y="3598"/>
                  </a:lnTo>
                  <a:lnTo>
                    <a:pt x="5870" y="3600"/>
                  </a:lnTo>
                  <a:lnTo>
                    <a:pt x="5897" y="3601"/>
                  </a:lnTo>
                  <a:lnTo>
                    <a:pt x="5923" y="3601"/>
                  </a:lnTo>
                  <a:lnTo>
                    <a:pt x="5946" y="3601"/>
                  </a:lnTo>
                  <a:lnTo>
                    <a:pt x="5970" y="3600"/>
                  </a:lnTo>
                  <a:lnTo>
                    <a:pt x="5992" y="3599"/>
                  </a:lnTo>
                  <a:lnTo>
                    <a:pt x="6015" y="3597"/>
                  </a:lnTo>
                  <a:lnTo>
                    <a:pt x="6036" y="3595"/>
                  </a:lnTo>
                  <a:lnTo>
                    <a:pt x="6057" y="3592"/>
                  </a:lnTo>
                  <a:lnTo>
                    <a:pt x="6079" y="3589"/>
                  </a:lnTo>
                  <a:lnTo>
                    <a:pt x="6100" y="3585"/>
                  </a:lnTo>
                  <a:lnTo>
                    <a:pt x="6120" y="3580"/>
                  </a:lnTo>
                  <a:lnTo>
                    <a:pt x="6141" y="3575"/>
                  </a:lnTo>
                  <a:lnTo>
                    <a:pt x="6160" y="3570"/>
                  </a:lnTo>
                  <a:lnTo>
                    <a:pt x="6180" y="3563"/>
                  </a:lnTo>
                  <a:lnTo>
                    <a:pt x="6200" y="3557"/>
                  </a:lnTo>
                  <a:lnTo>
                    <a:pt x="6218" y="3550"/>
                  </a:lnTo>
                  <a:lnTo>
                    <a:pt x="6237" y="3541"/>
                  </a:lnTo>
                  <a:lnTo>
                    <a:pt x="6256" y="3532"/>
                  </a:lnTo>
                  <a:lnTo>
                    <a:pt x="6293" y="3513"/>
                  </a:lnTo>
                  <a:lnTo>
                    <a:pt x="6330" y="3491"/>
                  </a:lnTo>
                  <a:lnTo>
                    <a:pt x="6366" y="3465"/>
                  </a:lnTo>
                  <a:lnTo>
                    <a:pt x="6399" y="3438"/>
                  </a:lnTo>
                  <a:lnTo>
                    <a:pt x="6432" y="3406"/>
                  </a:lnTo>
                  <a:lnTo>
                    <a:pt x="6462" y="3372"/>
                  </a:lnTo>
                  <a:lnTo>
                    <a:pt x="6493" y="3335"/>
                  </a:lnTo>
                  <a:lnTo>
                    <a:pt x="6521" y="3295"/>
                  </a:lnTo>
                  <a:lnTo>
                    <a:pt x="6549" y="3251"/>
                  </a:lnTo>
                  <a:lnTo>
                    <a:pt x="6574" y="3206"/>
                  </a:lnTo>
                  <a:lnTo>
                    <a:pt x="6599" y="3157"/>
                  </a:lnTo>
                  <a:lnTo>
                    <a:pt x="6622" y="3104"/>
                  </a:lnTo>
                  <a:lnTo>
                    <a:pt x="6644" y="3048"/>
                  </a:lnTo>
                  <a:lnTo>
                    <a:pt x="6666" y="2990"/>
                  </a:lnTo>
                  <a:lnTo>
                    <a:pt x="6685" y="2928"/>
                  </a:lnTo>
                  <a:lnTo>
                    <a:pt x="6703" y="2862"/>
                  </a:lnTo>
                  <a:lnTo>
                    <a:pt x="6721" y="2793"/>
                  </a:lnTo>
                  <a:lnTo>
                    <a:pt x="6737" y="2722"/>
                  </a:lnTo>
                  <a:lnTo>
                    <a:pt x="6751" y="2647"/>
                  </a:lnTo>
                  <a:lnTo>
                    <a:pt x="6764" y="2567"/>
                  </a:lnTo>
                  <a:lnTo>
                    <a:pt x="6777" y="2486"/>
                  </a:lnTo>
                  <a:lnTo>
                    <a:pt x="6788" y="2401"/>
                  </a:lnTo>
                  <a:lnTo>
                    <a:pt x="6798" y="2312"/>
                  </a:lnTo>
                  <a:lnTo>
                    <a:pt x="6807" y="2219"/>
                  </a:lnTo>
                  <a:lnTo>
                    <a:pt x="6814" y="2124"/>
                  </a:lnTo>
                  <a:lnTo>
                    <a:pt x="6820" y="2024"/>
                  </a:lnTo>
                  <a:lnTo>
                    <a:pt x="6825" y="1921"/>
                  </a:lnTo>
                  <a:lnTo>
                    <a:pt x="6831" y="1814"/>
                  </a:lnTo>
                  <a:lnTo>
                    <a:pt x="6833" y="1704"/>
                  </a:lnTo>
                  <a:lnTo>
                    <a:pt x="6835" y="1590"/>
                  </a:lnTo>
                  <a:lnTo>
                    <a:pt x="6836" y="1472"/>
                  </a:lnTo>
                  <a:lnTo>
                    <a:pt x="6835" y="1351"/>
                  </a:lnTo>
                  <a:lnTo>
                    <a:pt x="6835" y="1334"/>
                  </a:lnTo>
                  <a:lnTo>
                    <a:pt x="6836" y="1314"/>
                  </a:lnTo>
                  <a:lnTo>
                    <a:pt x="6838" y="1290"/>
                  </a:lnTo>
                  <a:lnTo>
                    <a:pt x="6842" y="1266"/>
                  </a:lnTo>
                  <a:lnTo>
                    <a:pt x="6845" y="1252"/>
                  </a:lnTo>
                  <a:lnTo>
                    <a:pt x="6849" y="1239"/>
                  </a:lnTo>
                  <a:lnTo>
                    <a:pt x="6854" y="1227"/>
                  </a:lnTo>
                  <a:lnTo>
                    <a:pt x="6860" y="1214"/>
                  </a:lnTo>
                  <a:lnTo>
                    <a:pt x="6866" y="1201"/>
                  </a:lnTo>
                  <a:lnTo>
                    <a:pt x="6874" y="1188"/>
                  </a:lnTo>
                  <a:lnTo>
                    <a:pt x="6883" y="1176"/>
                  </a:lnTo>
                  <a:lnTo>
                    <a:pt x="6895" y="1165"/>
                  </a:lnTo>
                  <a:lnTo>
                    <a:pt x="6904" y="1156"/>
                  </a:lnTo>
                  <a:lnTo>
                    <a:pt x="6914" y="1149"/>
                  </a:lnTo>
                  <a:lnTo>
                    <a:pt x="6925" y="1142"/>
                  </a:lnTo>
                  <a:lnTo>
                    <a:pt x="6937" y="1135"/>
                  </a:lnTo>
                  <a:lnTo>
                    <a:pt x="6950" y="1130"/>
                  </a:lnTo>
                  <a:lnTo>
                    <a:pt x="6962" y="1125"/>
                  </a:lnTo>
                  <a:lnTo>
                    <a:pt x="6975" y="1121"/>
                  </a:lnTo>
                  <a:lnTo>
                    <a:pt x="6988" y="1118"/>
                  </a:lnTo>
                  <a:lnTo>
                    <a:pt x="6918" y="1054"/>
                  </a:lnTo>
                  <a:lnTo>
                    <a:pt x="6846" y="992"/>
                  </a:lnTo>
                  <a:lnTo>
                    <a:pt x="6773" y="931"/>
                  </a:lnTo>
                  <a:lnTo>
                    <a:pt x="6698" y="872"/>
                  </a:lnTo>
                  <a:lnTo>
                    <a:pt x="6622" y="814"/>
                  </a:lnTo>
                  <a:lnTo>
                    <a:pt x="6545" y="758"/>
                  </a:lnTo>
                  <a:lnTo>
                    <a:pt x="6466" y="704"/>
                  </a:lnTo>
                  <a:lnTo>
                    <a:pt x="6387" y="652"/>
                  </a:lnTo>
                  <a:lnTo>
                    <a:pt x="6306" y="601"/>
                  </a:lnTo>
                  <a:lnTo>
                    <a:pt x="6223" y="552"/>
                  </a:lnTo>
                  <a:lnTo>
                    <a:pt x="6140" y="505"/>
                  </a:lnTo>
                  <a:lnTo>
                    <a:pt x="6055" y="461"/>
                  </a:lnTo>
                  <a:lnTo>
                    <a:pt x="5969" y="417"/>
                  </a:lnTo>
                  <a:lnTo>
                    <a:pt x="5882" y="376"/>
                  </a:lnTo>
                  <a:lnTo>
                    <a:pt x="5794" y="336"/>
                  </a:lnTo>
                  <a:lnTo>
                    <a:pt x="5705" y="300"/>
                  </a:lnTo>
                  <a:lnTo>
                    <a:pt x="5615" y="264"/>
                  </a:lnTo>
                  <a:lnTo>
                    <a:pt x="5524" y="231"/>
                  </a:lnTo>
                  <a:lnTo>
                    <a:pt x="5432" y="200"/>
                  </a:lnTo>
                  <a:lnTo>
                    <a:pt x="5339" y="172"/>
                  </a:lnTo>
                  <a:lnTo>
                    <a:pt x="5244" y="144"/>
                  </a:lnTo>
                  <a:lnTo>
                    <a:pt x="5150" y="120"/>
                  </a:lnTo>
                  <a:lnTo>
                    <a:pt x="5054" y="97"/>
                  </a:lnTo>
                  <a:lnTo>
                    <a:pt x="4957" y="77"/>
                  </a:lnTo>
                  <a:lnTo>
                    <a:pt x="4860" y="60"/>
                  </a:lnTo>
                  <a:lnTo>
                    <a:pt x="4762" y="43"/>
                  </a:lnTo>
                  <a:lnTo>
                    <a:pt x="4663" y="30"/>
                  </a:lnTo>
                  <a:lnTo>
                    <a:pt x="4564" y="19"/>
                  </a:lnTo>
                  <a:lnTo>
                    <a:pt x="4463" y="11"/>
                  </a:lnTo>
                  <a:lnTo>
                    <a:pt x="4362" y="5"/>
                  </a:lnTo>
                  <a:lnTo>
                    <a:pt x="4260" y="1"/>
                  </a:lnTo>
                  <a:lnTo>
                    <a:pt x="4158" y="0"/>
                  </a:lnTo>
                  <a:lnTo>
                    <a:pt x="3944" y="5"/>
                  </a:lnTo>
                  <a:lnTo>
                    <a:pt x="3732" y="21"/>
                  </a:lnTo>
                  <a:lnTo>
                    <a:pt x="3525" y="47"/>
                  </a:lnTo>
                  <a:lnTo>
                    <a:pt x="3320" y="84"/>
                  </a:lnTo>
                  <a:lnTo>
                    <a:pt x="3119" y="131"/>
                  </a:lnTo>
                  <a:lnTo>
                    <a:pt x="2921" y="187"/>
                  </a:lnTo>
                  <a:lnTo>
                    <a:pt x="2728" y="252"/>
                  </a:lnTo>
                  <a:lnTo>
                    <a:pt x="2540" y="326"/>
                  </a:lnTo>
                  <a:lnTo>
                    <a:pt x="2355" y="410"/>
                  </a:lnTo>
                  <a:lnTo>
                    <a:pt x="2176" y="501"/>
                  </a:lnTo>
                  <a:lnTo>
                    <a:pt x="2002" y="602"/>
                  </a:lnTo>
                  <a:lnTo>
                    <a:pt x="1833" y="710"/>
                  </a:lnTo>
                  <a:lnTo>
                    <a:pt x="1670" y="826"/>
                  </a:lnTo>
                  <a:lnTo>
                    <a:pt x="1513" y="949"/>
                  </a:lnTo>
                  <a:lnTo>
                    <a:pt x="1362" y="1080"/>
                  </a:lnTo>
                  <a:lnTo>
                    <a:pt x="1218" y="1218"/>
                  </a:lnTo>
                  <a:lnTo>
                    <a:pt x="1080" y="1362"/>
                  </a:lnTo>
                  <a:lnTo>
                    <a:pt x="949" y="1513"/>
                  </a:lnTo>
                  <a:lnTo>
                    <a:pt x="825" y="1671"/>
                  </a:lnTo>
                  <a:lnTo>
                    <a:pt x="709" y="1834"/>
                  </a:lnTo>
                  <a:lnTo>
                    <a:pt x="601" y="2003"/>
                  </a:lnTo>
                  <a:lnTo>
                    <a:pt x="502" y="2177"/>
                  </a:lnTo>
                  <a:lnTo>
                    <a:pt x="409" y="2356"/>
                  </a:lnTo>
                  <a:lnTo>
                    <a:pt x="327" y="2540"/>
                  </a:lnTo>
                  <a:lnTo>
                    <a:pt x="251" y="2729"/>
                  </a:lnTo>
                  <a:lnTo>
                    <a:pt x="186" y="2923"/>
                  </a:lnTo>
                  <a:lnTo>
                    <a:pt x="130" y="3120"/>
                  </a:lnTo>
                  <a:lnTo>
                    <a:pt x="85" y="3321"/>
                  </a:lnTo>
                  <a:lnTo>
                    <a:pt x="48" y="3525"/>
                  </a:lnTo>
                  <a:lnTo>
                    <a:pt x="21" y="3734"/>
                  </a:lnTo>
                  <a:lnTo>
                    <a:pt x="5" y="3945"/>
                  </a:lnTo>
                  <a:lnTo>
                    <a:pt x="0" y="4159"/>
                  </a:lnTo>
                  <a:lnTo>
                    <a:pt x="1" y="4253"/>
                  </a:lnTo>
                  <a:lnTo>
                    <a:pt x="4" y="4346"/>
                  </a:lnTo>
                  <a:lnTo>
                    <a:pt x="9" y="4440"/>
                  </a:lnTo>
                  <a:lnTo>
                    <a:pt x="16" y="4533"/>
                  </a:lnTo>
                  <a:lnTo>
                    <a:pt x="26" y="4624"/>
                  </a:lnTo>
                  <a:lnTo>
                    <a:pt x="37" y="4716"/>
                  </a:lnTo>
                  <a:lnTo>
                    <a:pt x="50" y="4807"/>
                  </a:lnTo>
                  <a:lnTo>
                    <a:pt x="65" y="4896"/>
                  </a:lnTo>
                  <a:lnTo>
                    <a:pt x="81" y="4986"/>
                  </a:lnTo>
                  <a:lnTo>
                    <a:pt x="101" y="5074"/>
                  </a:lnTo>
                  <a:lnTo>
                    <a:pt x="121" y="5163"/>
                  </a:lnTo>
                  <a:lnTo>
                    <a:pt x="144" y="5249"/>
                  </a:lnTo>
                  <a:lnTo>
                    <a:pt x="168" y="5336"/>
                  </a:lnTo>
                  <a:lnTo>
                    <a:pt x="194" y="5422"/>
                  </a:lnTo>
                  <a:lnTo>
                    <a:pt x="223" y="5507"/>
                  </a:lnTo>
                  <a:lnTo>
                    <a:pt x="252" y="5591"/>
                  </a:lnTo>
                  <a:lnTo>
                    <a:pt x="284" y="5675"/>
                  </a:lnTo>
                  <a:lnTo>
                    <a:pt x="318" y="5756"/>
                  </a:lnTo>
                  <a:lnTo>
                    <a:pt x="352" y="5839"/>
                  </a:lnTo>
                  <a:lnTo>
                    <a:pt x="389" y="5919"/>
                  </a:lnTo>
                  <a:lnTo>
                    <a:pt x="427" y="5998"/>
                  </a:lnTo>
                  <a:lnTo>
                    <a:pt x="467" y="6077"/>
                  </a:lnTo>
                  <a:lnTo>
                    <a:pt x="509" y="6155"/>
                  </a:lnTo>
                  <a:lnTo>
                    <a:pt x="553" y="6231"/>
                  </a:lnTo>
                  <a:lnTo>
                    <a:pt x="596" y="6308"/>
                  </a:lnTo>
                  <a:lnTo>
                    <a:pt x="643" y="6382"/>
                  </a:lnTo>
                  <a:lnTo>
                    <a:pt x="691" y="6456"/>
                  </a:lnTo>
                  <a:lnTo>
                    <a:pt x="740" y="6529"/>
                  </a:lnTo>
                  <a:lnTo>
                    <a:pt x="791" y="6600"/>
                  </a:lnTo>
                  <a:lnTo>
                    <a:pt x="843" y="6670"/>
                  </a:lnTo>
                  <a:lnTo>
                    <a:pt x="897" y="6739"/>
                  </a:lnTo>
                  <a:lnTo>
                    <a:pt x="951" y="6807"/>
                  </a:lnTo>
                  <a:lnTo>
                    <a:pt x="903" y="6693"/>
                  </a:lnTo>
                  <a:lnTo>
                    <a:pt x="861" y="6576"/>
                  </a:lnTo>
                  <a:lnTo>
                    <a:pt x="825" y="6457"/>
                  </a:lnTo>
                  <a:lnTo>
                    <a:pt x="797" y="6338"/>
                  </a:lnTo>
                  <a:lnTo>
                    <a:pt x="773" y="6217"/>
                  </a:lnTo>
                  <a:lnTo>
                    <a:pt x="756" y="6095"/>
                  </a:lnTo>
                  <a:lnTo>
                    <a:pt x="744" y="5973"/>
                  </a:lnTo>
                  <a:lnTo>
                    <a:pt x="736" y="5851"/>
                  </a:lnTo>
                  <a:lnTo>
                    <a:pt x="733" y="5729"/>
                  </a:lnTo>
                  <a:lnTo>
                    <a:pt x="735" y="5608"/>
                  </a:lnTo>
                  <a:lnTo>
                    <a:pt x="739" y="5488"/>
                  </a:lnTo>
                  <a:lnTo>
                    <a:pt x="748" y="5369"/>
                  </a:lnTo>
                  <a:lnTo>
                    <a:pt x="759" y="5253"/>
                  </a:lnTo>
                  <a:lnTo>
                    <a:pt x="774" y="5138"/>
                  </a:lnTo>
                  <a:lnTo>
                    <a:pt x="791" y="5027"/>
                  </a:lnTo>
                  <a:lnTo>
                    <a:pt x="810" y="4918"/>
                  </a:lnTo>
                  <a:lnTo>
                    <a:pt x="830" y="4813"/>
                  </a:lnTo>
                  <a:lnTo>
                    <a:pt x="853" y="4711"/>
                  </a:lnTo>
                  <a:lnTo>
                    <a:pt x="875" y="4613"/>
                  </a:lnTo>
                  <a:lnTo>
                    <a:pt x="900" y="4520"/>
                  </a:lnTo>
                  <a:lnTo>
                    <a:pt x="923" y="4431"/>
                  </a:lnTo>
                  <a:lnTo>
                    <a:pt x="947" y="4348"/>
                  </a:lnTo>
                  <a:lnTo>
                    <a:pt x="971" y="4270"/>
                  </a:lnTo>
                  <a:lnTo>
                    <a:pt x="994" y="4198"/>
                  </a:lnTo>
                  <a:lnTo>
                    <a:pt x="1016" y="4133"/>
                  </a:lnTo>
                  <a:lnTo>
                    <a:pt x="1037" y="4074"/>
                  </a:lnTo>
                  <a:lnTo>
                    <a:pt x="1055" y="4022"/>
                  </a:lnTo>
                  <a:lnTo>
                    <a:pt x="1073" y="3977"/>
                  </a:lnTo>
                  <a:lnTo>
                    <a:pt x="1098" y="3911"/>
                  </a:lnTo>
                  <a:lnTo>
                    <a:pt x="1111" y="3879"/>
                  </a:lnTo>
                  <a:lnTo>
                    <a:pt x="1114" y="3870"/>
                  </a:lnTo>
                  <a:lnTo>
                    <a:pt x="1118" y="3860"/>
                  </a:lnTo>
                  <a:lnTo>
                    <a:pt x="1123" y="3850"/>
                  </a:lnTo>
                  <a:lnTo>
                    <a:pt x="1131" y="3839"/>
                  </a:lnTo>
                  <a:lnTo>
                    <a:pt x="1138" y="3827"/>
                  </a:lnTo>
                  <a:lnTo>
                    <a:pt x="1147" y="3815"/>
                  </a:lnTo>
                  <a:lnTo>
                    <a:pt x="1156" y="3804"/>
                  </a:lnTo>
                  <a:lnTo>
                    <a:pt x="1167" y="3793"/>
                  </a:lnTo>
                  <a:lnTo>
                    <a:pt x="1179" y="3783"/>
                  </a:lnTo>
                  <a:lnTo>
                    <a:pt x="1194" y="3772"/>
                  </a:lnTo>
                  <a:lnTo>
                    <a:pt x="1208" y="3764"/>
                  </a:lnTo>
                  <a:lnTo>
                    <a:pt x="1224" y="3756"/>
                  </a:lnTo>
                  <a:lnTo>
                    <a:pt x="1241" y="3750"/>
                  </a:lnTo>
                  <a:lnTo>
                    <a:pt x="1260" y="3745"/>
                  </a:lnTo>
                  <a:lnTo>
                    <a:pt x="1279" y="3742"/>
                  </a:lnTo>
                  <a:lnTo>
                    <a:pt x="1300" y="3741"/>
                  </a:lnTo>
                  <a:lnTo>
                    <a:pt x="1314" y="3742"/>
                  </a:lnTo>
                  <a:lnTo>
                    <a:pt x="1327" y="3743"/>
                  </a:lnTo>
                  <a:lnTo>
                    <a:pt x="1341" y="3745"/>
                  </a:lnTo>
                  <a:lnTo>
                    <a:pt x="1354" y="3748"/>
                  </a:lnTo>
                  <a:lnTo>
                    <a:pt x="1368" y="3752"/>
                  </a:lnTo>
                  <a:lnTo>
                    <a:pt x="1382" y="3757"/>
                  </a:lnTo>
                  <a:lnTo>
                    <a:pt x="1396" y="3762"/>
                  </a:lnTo>
                  <a:lnTo>
                    <a:pt x="1410" y="3769"/>
                  </a:lnTo>
                  <a:lnTo>
                    <a:pt x="1421" y="3776"/>
                  </a:lnTo>
                  <a:lnTo>
                    <a:pt x="1431" y="3782"/>
                  </a:lnTo>
                  <a:lnTo>
                    <a:pt x="1441" y="3789"/>
                  </a:lnTo>
                  <a:lnTo>
                    <a:pt x="1450" y="3796"/>
                  </a:lnTo>
                  <a:lnTo>
                    <a:pt x="1458" y="3804"/>
                  </a:lnTo>
                  <a:lnTo>
                    <a:pt x="1466" y="3812"/>
                  </a:lnTo>
                  <a:lnTo>
                    <a:pt x="1473" y="3820"/>
                  </a:lnTo>
                  <a:lnTo>
                    <a:pt x="1480" y="3829"/>
                  </a:lnTo>
                  <a:lnTo>
                    <a:pt x="1486" y="3839"/>
                  </a:lnTo>
                  <a:lnTo>
                    <a:pt x="1492" y="3848"/>
                  </a:lnTo>
                  <a:lnTo>
                    <a:pt x="1496" y="3857"/>
                  </a:lnTo>
                  <a:lnTo>
                    <a:pt x="1500" y="3867"/>
                  </a:lnTo>
                  <a:lnTo>
                    <a:pt x="1504" y="3877"/>
                  </a:lnTo>
                  <a:lnTo>
                    <a:pt x="1507" y="3887"/>
                  </a:lnTo>
                  <a:lnTo>
                    <a:pt x="1510" y="3898"/>
                  </a:lnTo>
                  <a:lnTo>
                    <a:pt x="1512" y="3909"/>
                  </a:lnTo>
                  <a:lnTo>
                    <a:pt x="1514" y="3930"/>
                  </a:lnTo>
                  <a:lnTo>
                    <a:pt x="1515" y="3953"/>
                  </a:lnTo>
                  <a:lnTo>
                    <a:pt x="1514" y="3975"/>
                  </a:lnTo>
                  <a:lnTo>
                    <a:pt x="1511" y="3997"/>
                  </a:lnTo>
                  <a:lnTo>
                    <a:pt x="1506" y="4020"/>
                  </a:lnTo>
                  <a:lnTo>
                    <a:pt x="1499" y="4042"/>
                  </a:lnTo>
                  <a:lnTo>
                    <a:pt x="1491" y="4064"/>
                  </a:lnTo>
                  <a:lnTo>
                    <a:pt x="1482" y="4085"/>
                  </a:lnTo>
                  <a:lnTo>
                    <a:pt x="1442" y="4200"/>
                  </a:lnTo>
                  <a:lnTo>
                    <a:pt x="1404" y="4313"/>
                  </a:lnTo>
                  <a:lnTo>
                    <a:pt x="1369" y="4425"/>
                  </a:lnTo>
                  <a:lnTo>
                    <a:pt x="1336" y="4535"/>
                  </a:lnTo>
                  <a:lnTo>
                    <a:pt x="1307" y="4643"/>
                  </a:lnTo>
                  <a:lnTo>
                    <a:pt x="1279" y="4749"/>
                  </a:lnTo>
                  <a:lnTo>
                    <a:pt x="1254" y="4853"/>
                  </a:lnTo>
                  <a:lnTo>
                    <a:pt x="1231" y="4955"/>
                  </a:lnTo>
                  <a:lnTo>
                    <a:pt x="1212" y="5056"/>
                  </a:lnTo>
                  <a:lnTo>
                    <a:pt x="1194" y="5155"/>
                  </a:lnTo>
                  <a:lnTo>
                    <a:pt x="1179" y="5252"/>
                  </a:lnTo>
                  <a:lnTo>
                    <a:pt x="1167" y="5347"/>
                  </a:lnTo>
                  <a:lnTo>
                    <a:pt x="1157" y="5441"/>
                  </a:lnTo>
                  <a:lnTo>
                    <a:pt x="1150" y="5531"/>
                  </a:lnTo>
                  <a:lnTo>
                    <a:pt x="1145" y="5621"/>
                  </a:lnTo>
                  <a:lnTo>
                    <a:pt x="1142" y="5708"/>
                  </a:lnTo>
                  <a:lnTo>
                    <a:pt x="1142" y="5795"/>
                  </a:lnTo>
                  <a:lnTo>
                    <a:pt x="1145" y="5878"/>
                  </a:lnTo>
                  <a:lnTo>
                    <a:pt x="1150" y="5961"/>
                  </a:lnTo>
                  <a:lnTo>
                    <a:pt x="1158" y="6040"/>
                  </a:lnTo>
                  <a:lnTo>
                    <a:pt x="1168" y="6118"/>
                  </a:lnTo>
                  <a:lnTo>
                    <a:pt x="1180" y="6195"/>
                  </a:lnTo>
                  <a:lnTo>
                    <a:pt x="1196" y="6269"/>
                  </a:lnTo>
                  <a:lnTo>
                    <a:pt x="1214" y="6341"/>
                  </a:lnTo>
                  <a:lnTo>
                    <a:pt x="1234" y="6412"/>
                  </a:lnTo>
                  <a:lnTo>
                    <a:pt x="1257" y="6481"/>
                  </a:lnTo>
                  <a:lnTo>
                    <a:pt x="1282" y="6547"/>
                  </a:lnTo>
                  <a:lnTo>
                    <a:pt x="1310" y="6611"/>
                  </a:lnTo>
                  <a:lnTo>
                    <a:pt x="1340" y="6674"/>
                  </a:lnTo>
                  <a:lnTo>
                    <a:pt x="1373" y="6735"/>
                  </a:lnTo>
                  <a:lnTo>
                    <a:pt x="1408" y="6793"/>
                  </a:lnTo>
                  <a:lnTo>
                    <a:pt x="1447" y="6850"/>
                  </a:lnTo>
                  <a:lnTo>
                    <a:pt x="1481" y="6896"/>
                  </a:lnTo>
                  <a:lnTo>
                    <a:pt x="1517" y="6942"/>
                  </a:lnTo>
                  <a:lnTo>
                    <a:pt x="1555" y="6986"/>
                  </a:lnTo>
                  <a:lnTo>
                    <a:pt x="1596" y="7027"/>
                  </a:lnTo>
                  <a:lnTo>
                    <a:pt x="1637" y="7068"/>
                  </a:lnTo>
                  <a:lnTo>
                    <a:pt x="1681" y="7108"/>
                  </a:lnTo>
                  <a:lnTo>
                    <a:pt x="1727" y="7146"/>
                  </a:lnTo>
                  <a:lnTo>
                    <a:pt x="1775" y="7183"/>
                  </a:lnTo>
                  <a:lnTo>
                    <a:pt x="1823" y="7218"/>
                  </a:lnTo>
                  <a:lnTo>
                    <a:pt x="1874" y="7251"/>
                  </a:lnTo>
                  <a:lnTo>
                    <a:pt x="1928" y="7284"/>
                  </a:lnTo>
                  <a:lnTo>
                    <a:pt x="1983" y="7314"/>
                  </a:lnTo>
                  <a:lnTo>
                    <a:pt x="2039" y="7344"/>
                  </a:lnTo>
                  <a:lnTo>
                    <a:pt x="2098" y="7372"/>
                  </a:lnTo>
                  <a:lnTo>
                    <a:pt x="2158" y="7399"/>
                  </a:lnTo>
                  <a:lnTo>
                    <a:pt x="2220" y="7423"/>
                  </a:lnTo>
                  <a:lnTo>
                    <a:pt x="2283" y="7447"/>
                  </a:lnTo>
                  <a:lnTo>
                    <a:pt x="2350" y="7469"/>
                  </a:lnTo>
                  <a:lnTo>
                    <a:pt x="2416" y="7489"/>
                  </a:lnTo>
                  <a:lnTo>
                    <a:pt x="2485" y="7509"/>
                  </a:lnTo>
                  <a:lnTo>
                    <a:pt x="2555" y="7526"/>
                  </a:lnTo>
                  <a:lnTo>
                    <a:pt x="2627" y="7542"/>
                  </a:lnTo>
                  <a:lnTo>
                    <a:pt x="2702" y="7557"/>
                  </a:lnTo>
                  <a:lnTo>
                    <a:pt x="2777" y="7570"/>
                  </a:lnTo>
                  <a:lnTo>
                    <a:pt x="2854" y="7582"/>
                  </a:lnTo>
                  <a:lnTo>
                    <a:pt x="2933" y="7591"/>
                  </a:lnTo>
                  <a:lnTo>
                    <a:pt x="3013" y="7600"/>
                  </a:lnTo>
                  <a:lnTo>
                    <a:pt x="3095" y="7607"/>
                  </a:lnTo>
                  <a:lnTo>
                    <a:pt x="3179" y="7613"/>
                  </a:lnTo>
                  <a:lnTo>
                    <a:pt x="3264" y="7617"/>
                  </a:lnTo>
                  <a:lnTo>
                    <a:pt x="3351" y="7619"/>
                  </a:lnTo>
                  <a:lnTo>
                    <a:pt x="3438" y="7620"/>
                  </a:lnTo>
                  <a:lnTo>
                    <a:pt x="3464" y="7620"/>
                  </a:lnTo>
                  <a:lnTo>
                    <a:pt x="3487" y="7619"/>
                  </a:lnTo>
                  <a:lnTo>
                    <a:pt x="3511" y="7619"/>
                  </a:lnTo>
                  <a:lnTo>
                    <a:pt x="3534" y="7619"/>
                  </a:lnTo>
                  <a:lnTo>
                    <a:pt x="3557" y="7618"/>
                  </a:lnTo>
                  <a:lnTo>
                    <a:pt x="3580" y="7618"/>
                  </a:lnTo>
                  <a:lnTo>
                    <a:pt x="3601" y="7617"/>
                  </a:lnTo>
                  <a:lnTo>
                    <a:pt x="3622" y="7617"/>
                  </a:lnTo>
                  <a:lnTo>
                    <a:pt x="3582" y="7601"/>
                  </a:lnTo>
                  <a:lnTo>
                    <a:pt x="3542" y="7585"/>
                  </a:lnTo>
                  <a:lnTo>
                    <a:pt x="3503" y="7569"/>
                  </a:lnTo>
                  <a:lnTo>
                    <a:pt x="3465" y="7552"/>
                  </a:lnTo>
                  <a:lnTo>
                    <a:pt x="3426" y="7535"/>
                  </a:lnTo>
                  <a:lnTo>
                    <a:pt x="3389" y="7517"/>
                  </a:lnTo>
                  <a:lnTo>
                    <a:pt x="3353" y="7499"/>
                  </a:lnTo>
                  <a:lnTo>
                    <a:pt x="3316" y="7479"/>
                  </a:lnTo>
                  <a:lnTo>
                    <a:pt x="3281" y="7460"/>
                  </a:lnTo>
                  <a:lnTo>
                    <a:pt x="3246" y="7441"/>
                  </a:lnTo>
                  <a:lnTo>
                    <a:pt x="3211" y="7420"/>
                  </a:lnTo>
                  <a:lnTo>
                    <a:pt x="3178" y="7399"/>
                  </a:lnTo>
                  <a:lnTo>
                    <a:pt x="3144" y="7377"/>
                  </a:lnTo>
                  <a:lnTo>
                    <a:pt x="3113" y="7355"/>
                  </a:lnTo>
                  <a:lnTo>
                    <a:pt x="3080" y="7333"/>
                  </a:lnTo>
                  <a:lnTo>
                    <a:pt x="3050" y="7309"/>
                  </a:lnTo>
                  <a:lnTo>
                    <a:pt x="3019" y="7286"/>
                  </a:lnTo>
                  <a:lnTo>
                    <a:pt x="2988" y="7261"/>
                  </a:lnTo>
                  <a:lnTo>
                    <a:pt x="2959" y="7237"/>
                  </a:lnTo>
                  <a:lnTo>
                    <a:pt x="2930" y="7212"/>
                  </a:lnTo>
                  <a:lnTo>
                    <a:pt x="2903" y="7185"/>
                  </a:lnTo>
                  <a:lnTo>
                    <a:pt x="2876" y="7159"/>
                  </a:lnTo>
                  <a:lnTo>
                    <a:pt x="2848" y="7132"/>
                  </a:lnTo>
                  <a:lnTo>
                    <a:pt x="2823" y="7105"/>
                  </a:lnTo>
                  <a:lnTo>
                    <a:pt x="2797" y="7076"/>
                  </a:lnTo>
                  <a:lnTo>
                    <a:pt x="2773" y="7048"/>
                  </a:lnTo>
                  <a:lnTo>
                    <a:pt x="2748" y="7018"/>
                  </a:lnTo>
                  <a:lnTo>
                    <a:pt x="2725" y="6989"/>
                  </a:lnTo>
                  <a:lnTo>
                    <a:pt x="2702" y="6959"/>
                  </a:lnTo>
                  <a:lnTo>
                    <a:pt x="2679" y="6928"/>
                  </a:lnTo>
                  <a:lnTo>
                    <a:pt x="2658" y="6896"/>
                  </a:lnTo>
                  <a:lnTo>
                    <a:pt x="2637" y="6864"/>
                  </a:lnTo>
                  <a:lnTo>
                    <a:pt x="2570" y="6751"/>
                  </a:lnTo>
                  <a:lnTo>
                    <a:pt x="2512" y="6634"/>
                  </a:lnTo>
                  <a:lnTo>
                    <a:pt x="2463" y="6514"/>
                  </a:lnTo>
                  <a:lnTo>
                    <a:pt x="2422" y="6392"/>
                  </a:lnTo>
                  <a:lnTo>
                    <a:pt x="2388" y="6268"/>
                  </a:lnTo>
                  <a:lnTo>
                    <a:pt x="2362" y="6143"/>
                  </a:lnTo>
                  <a:lnTo>
                    <a:pt x="2341" y="6016"/>
                  </a:lnTo>
                  <a:lnTo>
                    <a:pt x="2328" y="5888"/>
                  </a:lnTo>
                  <a:lnTo>
                    <a:pt x="2320" y="5760"/>
                  </a:lnTo>
                  <a:lnTo>
                    <a:pt x="2318" y="5633"/>
                  </a:lnTo>
                  <a:lnTo>
                    <a:pt x="2320" y="5506"/>
                  </a:lnTo>
                  <a:lnTo>
                    <a:pt x="2327" y="5381"/>
                  </a:lnTo>
                  <a:lnTo>
                    <a:pt x="2338" y="5255"/>
                  </a:lnTo>
                  <a:lnTo>
                    <a:pt x="2354" y="5133"/>
                  </a:lnTo>
                  <a:lnTo>
                    <a:pt x="2372" y="5013"/>
                  </a:lnTo>
                  <a:lnTo>
                    <a:pt x="2392" y="4896"/>
                  </a:lnTo>
                  <a:lnTo>
                    <a:pt x="2416" y="4782"/>
                  </a:lnTo>
                  <a:lnTo>
                    <a:pt x="2441" y="4672"/>
                  </a:lnTo>
                  <a:lnTo>
                    <a:pt x="2468" y="4565"/>
                  </a:lnTo>
                  <a:lnTo>
                    <a:pt x="2495" y="4464"/>
                  </a:lnTo>
                  <a:lnTo>
                    <a:pt x="2522" y="4368"/>
                  </a:lnTo>
                  <a:lnTo>
                    <a:pt x="2551" y="4276"/>
                  </a:lnTo>
                  <a:lnTo>
                    <a:pt x="2579" y="4191"/>
                  </a:lnTo>
                  <a:lnTo>
                    <a:pt x="2606" y="4112"/>
                  </a:lnTo>
                  <a:lnTo>
                    <a:pt x="2632" y="4040"/>
                  </a:lnTo>
                  <a:lnTo>
                    <a:pt x="2657" y="3975"/>
                  </a:lnTo>
                  <a:lnTo>
                    <a:pt x="2679" y="3918"/>
                  </a:lnTo>
                  <a:lnTo>
                    <a:pt x="2700" y="3869"/>
                  </a:lnTo>
                  <a:lnTo>
                    <a:pt x="2730" y="3797"/>
                  </a:lnTo>
                  <a:lnTo>
                    <a:pt x="2745" y="3762"/>
                  </a:lnTo>
                  <a:lnTo>
                    <a:pt x="2750" y="3753"/>
                  </a:lnTo>
                  <a:lnTo>
                    <a:pt x="2755" y="3743"/>
                  </a:lnTo>
                  <a:lnTo>
                    <a:pt x="2763" y="3733"/>
                  </a:lnTo>
                  <a:lnTo>
                    <a:pt x="2770" y="3723"/>
                  </a:lnTo>
                  <a:lnTo>
                    <a:pt x="2779" y="3711"/>
                  </a:lnTo>
                  <a:lnTo>
                    <a:pt x="2789" y="3701"/>
                  </a:lnTo>
                  <a:lnTo>
                    <a:pt x="2799" y="3691"/>
                  </a:lnTo>
                  <a:lnTo>
                    <a:pt x="2811" y="3681"/>
                  </a:lnTo>
                  <a:lnTo>
                    <a:pt x="2825" y="3672"/>
                  </a:lnTo>
                  <a:lnTo>
                    <a:pt x="2839" y="3663"/>
                  </a:lnTo>
                  <a:lnTo>
                    <a:pt x="2853" y="3654"/>
                  </a:lnTo>
                  <a:lnTo>
                    <a:pt x="2869" y="3648"/>
                  </a:lnTo>
                  <a:lnTo>
                    <a:pt x="2887" y="3642"/>
                  </a:lnTo>
                  <a:lnTo>
                    <a:pt x="2905" y="3638"/>
                  </a:lnTo>
                  <a:lnTo>
                    <a:pt x="2924" y="3635"/>
                  </a:lnTo>
                  <a:lnTo>
                    <a:pt x="2945" y="3634"/>
                  </a:lnTo>
                  <a:lnTo>
                    <a:pt x="2966" y="3635"/>
                  </a:lnTo>
                  <a:lnTo>
                    <a:pt x="2987" y="3638"/>
                  </a:lnTo>
                  <a:lnTo>
                    <a:pt x="3009" y="3643"/>
                  </a:lnTo>
                  <a:lnTo>
                    <a:pt x="3031" y="3650"/>
                  </a:lnTo>
                  <a:lnTo>
                    <a:pt x="3049" y="3657"/>
                  </a:lnTo>
                  <a:lnTo>
                    <a:pt x="3065" y="3667"/>
                  </a:lnTo>
                  <a:lnTo>
                    <a:pt x="3080" y="3677"/>
                  </a:lnTo>
                  <a:lnTo>
                    <a:pt x="3094" y="3688"/>
                  </a:lnTo>
                  <a:lnTo>
                    <a:pt x="3107" y="3702"/>
                  </a:lnTo>
                  <a:lnTo>
                    <a:pt x="3118" y="3716"/>
                  </a:lnTo>
                  <a:lnTo>
                    <a:pt x="3128" y="3732"/>
                  </a:lnTo>
                  <a:lnTo>
                    <a:pt x="3136" y="3749"/>
                  </a:lnTo>
                  <a:lnTo>
                    <a:pt x="3142" y="3766"/>
                  </a:lnTo>
                  <a:lnTo>
                    <a:pt x="3146" y="3784"/>
                  </a:lnTo>
                  <a:lnTo>
                    <a:pt x="3148" y="3802"/>
                  </a:lnTo>
                  <a:lnTo>
                    <a:pt x="3149" y="3819"/>
                  </a:lnTo>
                  <a:lnTo>
                    <a:pt x="3149" y="3837"/>
                  </a:lnTo>
                  <a:lnTo>
                    <a:pt x="3148" y="3854"/>
                  </a:lnTo>
                  <a:lnTo>
                    <a:pt x="3146" y="3870"/>
                  </a:lnTo>
                  <a:lnTo>
                    <a:pt x="3143" y="3886"/>
                  </a:lnTo>
                  <a:lnTo>
                    <a:pt x="3135" y="3915"/>
                  </a:lnTo>
                  <a:lnTo>
                    <a:pt x="3127" y="3939"/>
                  </a:lnTo>
                  <a:lnTo>
                    <a:pt x="3120" y="3959"/>
                  </a:lnTo>
                  <a:lnTo>
                    <a:pt x="3114" y="3970"/>
                  </a:lnTo>
                  <a:lnTo>
                    <a:pt x="3072" y="4083"/>
                  </a:lnTo>
                  <a:lnTo>
                    <a:pt x="3031" y="4193"/>
                  </a:lnTo>
                  <a:lnTo>
                    <a:pt x="2994" y="4303"/>
                  </a:lnTo>
                  <a:lnTo>
                    <a:pt x="2959" y="4410"/>
                  </a:lnTo>
                  <a:lnTo>
                    <a:pt x="2926" y="4515"/>
                  </a:lnTo>
                  <a:lnTo>
                    <a:pt x="2897" y="4618"/>
                  </a:lnTo>
                  <a:lnTo>
                    <a:pt x="2869" y="4721"/>
                  </a:lnTo>
                  <a:lnTo>
                    <a:pt x="2844" y="4821"/>
                  </a:lnTo>
                  <a:lnTo>
                    <a:pt x="2822" y="4919"/>
                  </a:lnTo>
                  <a:lnTo>
                    <a:pt x="2802" y="5015"/>
                  </a:lnTo>
                  <a:lnTo>
                    <a:pt x="2785" y="5110"/>
                  </a:lnTo>
                  <a:lnTo>
                    <a:pt x="2770" y="5203"/>
                  </a:lnTo>
                  <a:lnTo>
                    <a:pt x="2758" y="5294"/>
                  </a:lnTo>
                  <a:lnTo>
                    <a:pt x="2748" y="5384"/>
                  </a:lnTo>
                  <a:lnTo>
                    <a:pt x="2741" y="5470"/>
                  </a:lnTo>
                  <a:lnTo>
                    <a:pt x="2736" y="5556"/>
                  </a:lnTo>
                  <a:lnTo>
                    <a:pt x="2734" y="5640"/>
                  </a:lnTo>
                  <a:lnTo>
                    <a:pt x="2734" y="5722"/>
                  </a:lnTo>
                  <a:lnTo>
                    <a:pt x="2737" y="5802"/>
                  </a:lnTo>
                  <a:lnTo>
                    <a:pt x="2742" y="5879"/>
                  </a:lnTo>
                  <a:lnTo>
                    <a:pt x="2750" y="5956"/>
                  </a:lnTo>
                  <a:lnTo>
                    <a:pt x="2761" y="6030"/>
                  </a:lnTo>
                  <a:lnTo>
                    <a:pt x="2774" y="6102"/>
                  </a:lnTo>
                  <a:lnTo>
                    <a:pt x="2789" y="6172"/>
                  </a:lnTo>
                  <a:lnTo>
                    <a:pt x="2807" y="6242"/>
                  </a:lnTo>
                  <a:lnTo>
                    <a:pt x="2828" y="6308"/>
                  </a:lnTo>
                  <a:lnTo>
                    <a:pt x="2851" y="6373"/>
                  </a:lnTo>
                  <a:lnTo>
                    <a:pt x="2877" y="6436"/>
                  </a:lnTo>
                  <a:lnTo>
                    <a:pt x="2905" y="6496"/>
                  </a:lnTo>
                  <a:lnTo>
                    <a:pt x="2936" y="6555"/>
                  </a:lnTo>
                  <a:lnTo>
                    <a:pt x="2969" y="6612"/>
                  </a:lnTo>
                  <a:lnTo>
                    <a:pt x="3005" y="6667"/>
                  </a:lnTo>
                  <a:lnTo>
                    <a:pt x="3045" y="6723"/>
                  </a:lnTo>
                  <a:lnTo>
                    <a:pt x="3088" y="6777"/>
                  </a:lnTo>
                  <a:lnTo>
                    <a:pt x="3134" y="6827"/>
                  </a:lnTo>
                  <a:lnTo>
                    <a:pt x="3181" y="6875"/>
                  </a:lnTo>
                  <a:lnTo>
                    <a:pt x="3231" y="6920"/>
                  </a:lnTo>
                  <a:lnTo>
                    <a:pt x="3282" y="6963"/>
                  </a:lnTo>
                  <a:lnTo>
                    <a:pt x="3335" y="7004"/>
                  </a:lnTo>
                  <a:lnTo>
                    <a:pt x="3390" y="7042"/>
                  </a:lnTo>
                  <a:lnTo>
                    <a:pt x="3446" y="7077"/>
                  </a:lnTo>
                  <a:lnTo>
                    <a:pt x="3504" y="7111"/>
                  </a:lnTo>
                  <a:lnTo>
                    <a:pt x="3563" y="7142"/>
                  </a:lnTo>
                  <a:lnTo>
                    <a:pt x="3623" y="7171"/>
                  </a:lnTo>
                  <a:lnTo>
                    <a:pt x="3685" y="7198"/>
                  </a:lnTo>
                  <a:lnTo>
                    <a:pt x="3748" y="7224"/>
                  </a:lnTo>
                  <a:lnTo>
                    <a:pt x="3812" y="7246"/>
                  </a:lnTo>
                  <a:lnTo>
                    <a:pt x="3876" y="7268"/>
                  </a:lnTo>
                  <a:lnTo>
                    <a:pt x="3940" y="7287"/>
                  </a:lnTo>
                  <a:lnTo>
                    <a:pt x="4005" y="7305"/>
                  </a:lnTo>
                  <a:lnTo>
                    <a:pt x="4071" y="7321"/>
                  </a:lnTo>
                  <a:lnTo>
                    <a:pt x="4137" y="7336"/>
                  </a:lnTo>
                  <a:lnTo>
                    <a:pt x="4203" y="7349"/>
                  </a:lnTo>
                  <a:lnTo>
                    <a:pt x="4270" y="7360"/>
                  </a:lnTo>
                  <a:lnTo>
                    <a:pt x="4336" y="7370"/>
                  </a:lnTo>
                  <a:lnTo>
                    <a:pt x="4402" y="7379"/>
                  </a:lnTo>
                  <a:lnTo>
                    <a:pt x="4467" y="7387"/>
                  </a:lnTo>
                  <a:lnTo>
                    <a:pt x="4532" y="7393"/>
                  </a:lnTo>
                  <a:lnTo>
                    <a:pt x="4597" y="7398"/>
                  </a:lnTo>
                  <a:lnTo>
                    <a:pt x="4661" y="7402"/>
                  </a:lnTo>
                  <a:lnTo>
                    <a:pt x="4724" y="7405"/>
                  </a:lnTo>
                  <a:lnTo>
                    <a:pt x="4786" y="7407"/>
                  </a:lnTo>
                  <a:lnTo>
                    <a:pt x="4848" y="7408"/>
                  </a:lnTo>
                  <a:lnTo>
                    <a:pt x="4909" y="7409"/>
                  </a:lnTo>
                  <a:lnTo>
                    <a:pt x="4990" y="7408"/>
                  </a:lnTo>
                  <a:lnTo>
                    <a:pt x="5068" y="7406"/>
                  </a:lnTo>
                  <a:lnTo>
                    <a:pt x="5142" y="7403"/>
                  </a:lnTo>
                  <a:lnTo>
                    <a:pt x="5211" y="7400"/>
                  </a:lnTo>
                  <a:lnTo>
                    <a:pt x="5274" y="7396"/>
                  </a:lnTo>
                  <a:lnTo>
                    <a:pt x="5331" y="7392"/>
                  </a:lnTo>
                  <a:lnTo>
                    <a:pt x="5383" y="7388"/>
                  </a:lnTo>
                  <a:lnTo>
                    <a:pt x="5427" y="7384"/>
                  </a:lnTo>
                  <a:lnTo>
                    <a:pt x="5442" y="7384"/>
                  </a:lnTo>
                  <a:lnTo>
                    <a:pt x="5457" y="7383"/>
                  </a:lnTo>
                  <a:lnTo>
                    <a:pt x="5477" y="7384"/>
                  </a:lnTo>
                  <a:lnTo>
                    <a:pt x="5499" y="7387"/>
                  </a:lnTo>
                  <a:lnTo>
                    <a:pt x="5518" y="7392"/>
                  </a:lnTo>
                  <a:lnTo>
                    <a:pt x="5537" y="7399"/>
                  </a:lnTo>
                  <a:lnTo>
                    <a:pt x="5556" y="7408"/>
                  </a:lnTo>
                  <a:lnTo>
                    <a:pt x="5573" y="7418"/>
                  </a:lnTo>
                  <a:lnTo>
                    <a:pt x="5589" y="7430"/>
                  </a:lnTo>
                  <a:lnTo>
                    <a:pt x="5604" y="7445"/>
                  </a:lnTo>
                  <a:lnTo>
                    <a:pt x="5612" y="7454"/>
                  </a:lnTo>
                  <a:lnTo>
                    <a:pt x="5619" y="7462"/>
                  </a:lnTo>
                  <a:lnTo>
                    <a:pt x="5625" y="7471"/>
                  </a:lnTo>
                  <a:lnTo>
                    <a:pt x="5631" y="7480"/>
                  </a:lnTo>
                  <a:lnTo>
                    <a:pt x="5636" y="7489"/>
                  </a:lnTo>
                  <a:lnTo>
                    <a:pt x="5641" y="7500"/>
                  </a:lnTo>
                  <a:lnTo>
                    <a:pt x="5646" y="7510"/>
                  </a:lnTo>
                  <a:lnTo>
                    <a:pt x="5650" y="7520"/>
                  </a:lnTo>
                  <a:lnTo>
                    <a:pt x="5653" y="7531"/>
                  </a:lnTo>
                  <a:lnTo>
                    <a:pt x="5656" y="7541"/>
                  </a:lnTo>
                  <a:lnTo>
                    <a:pt x="5658" y="7552"/>
                  </a:lnTo>
                  <a:lnTo>
                    <a:pt x="5660" y="7564"/>
                  </a:lnTo>
                  <a:lnTo>
                    <a:pt x="5661" y="7576"/>
                  </a:lnTo>
                  <a:lnTo>
                    <a:pt x="5662" y="7587"/>
                  </a:lnTo>
                  <a:lnTo>
                    <a:pt x="5662" y="7599"/>
                  </a:lnTo>
                  <a:lnTo>
                    <a:pt x="5662" y="7611"/>
                  </a:lnTo>
                  <a:lnTo>
                    <a:pt x="5662" y="7622"/>
                  </a:lnTo>
                  <a:lnTo>
                    <a:pt x="5661" y="7632"/>
                  </a:lnTo>
                  <a:lnTo>
                    <a:pt x="5659" y="7642"/>
                  </a:lnTo>
                  <a:lnTo>
                    <a:pt x="5658" y="7652"/>
                  </a:lnTo>
                  <a:lnTo>
                    <a:pt x="5655" y="7662"/>
                  </a:lnTo>
                  <a:lnTo>
                    <a:pt x="5652" y="7672"/>
                  </a:lnTo>
                  <a:lnTo>
                    <a:pt x="5649" y="7681"/>
                  </a:lnTo>
                  <a:lnTo>
                    <a:pt x="5645" y="7690"/>
                  </a:lnTo>
                  <a:lnTo>
                    <a:pt x="5637" y="7706"/>
                  </a:lnTo>
                  <a:lnTo>
                    <a:pt x="5626" y="7722"/>
                  </a:lnTo>
                  <a:lnTo>
                    <a:pt x="5615" y="7737"/>
                  </a:lnTo>
                  <a:lnTo>
                    <a:pt x="5601" y="7750"/>
                  </a:lnTo>
                  <a:lnTo>
                    <a:pt x="5587" y="7761"/>
                  </a:lnTo>
                  <a:lnTo>
                    <a:pt x="5572" y="7771"/>
                  </a:lnTo>
                  <a:lnTo>
                    <a:pt x="5556" y="7780"/>
                  </a:lnTo>
                  <a:lnTo>
                    <a:pt x="5538" y="7789"/>
                  </a:lnTo>
                  <a:lnTo>
                    <a:pt x="5521" y="7795"/>
                  </a:lnTo>
                  <a:lnTo>
                    <a:pt x="5504" y="7800"/>
                  </a:lnTo>
                  <a:lnTo>
                    <a:pt x="5485" y="7803"/>
                  </a:lnTo>
                  <a:lnTo>
                    <a:pt x="5467" y="7805"/>
                  </a:lnTo>
                  <a:lnTo>
                    <a:pt x="5402" y="7810"/>
                  </a:lnTo>
                  <a:lnTo>
                    <a:pt x="5338" y="7813"/>
                  </a:lnTo>
                  <a:lnTo>
                    <a:pt x="5274" y="7817"/>
                  </a:lnTo>
                  <a:lnTo>
                    <a:pt x="5211" y="7819"/>
                  </a:lnTo>
                  <a:lnTo>
                    <a:pt x="5148" y="7822"/>
                  </a:lnTo>
                  <a:lnTo>
                    <a:pt x="5086" y="7823"/>
                  </a:lnTo>
                  <a:lnTo>
                    <a:pt x="5025" y="7824"/>
                  </a:lnTo>
                  <a:lnTo>
                    <a:pt x="4963" y="7824"/>
                  </a:lnTo>
                  <a:lnTo>
                    <a:pt x="4906" y="7824"/>
                  </a:lnTo>
                  <a:lnTo>
                    <a:pt x="4851" y="7823"/>
                  </a:lnTo>
                  <a:lnTo>
                    <a:pt x="4795" y="7822"/>
                  </a:lnTo>
                  <a:lnTo>
                    <a:pt x="4740" y="7820"/>
                  </a:lnTo>
                  <a:lnTo>
                    <a:pt x="4685" y="7817"/>
                  </a:lnTo>
                  <a:lnTo>
                    <a:pt x="4631" y="7814"/>
                  </a:lnTo>
                  <a:lnTo>
                    <a:pt x="4578" y="7810"/>
                  </a:lnTo>
                  <a:lnTo>
                    <a:pt x="4525" y="7806"/>
                  </a:lnTo>
                  <a:lnTo>
                    <a:pt x="4473" y="7801"/>
                  </a:lnTo>
                  <a:lnTo>
                    <a:pt x="4421" y="7796"/>
                  </a:lnTo>
                  <a:lnTo>
                    <a:pt x="4370" y="7790"/>
                  </a:lnTo>
                  <a:lnTo>
                    <a:pt x="4320" y="7784"/>
                  </a:lnTo>
                  <a:lnTo>
                    <a:pt x="4271" y="7776"/>
                  </a:lnTo>
                  <a:lnTo>
                    <a:pt x="4221" y="7769"/>
                  </a:lnTo>
                  <a:lnTo>
                    <a:pt x="4173" y="7761"/>
                  </a:lnTo>
                  <a:lnTo>
                    <a:pt x="4125" y="7752"/>
                  </a:lnTo>
                  <a:lnTo>
                    <a:pt x="4128" y="7767"/>
                  </a:lnTo>
                  <a:lnTo>
                    <a:pt x="4132" y="7781"/>
                  </a:lnTo>
                  <a:lnTo>
                    <a:pt x="4133" y="7790"/>
                  </a:lnTo>
                  <a:lnTo>
                    <a:pt x="4134" y="7798"/>
                  </a:lnTo>
                  <a:lnTo>
                    <a:pt x="4135" y="7807"/>
                  </a:lnTo>
                  <a:lnTo>
                    <a:pt x="4135" y="7816"/>
                  </a:lnTo>
                  <a:lnTo>
                    <a:pt x="4134" y="7827"/>
                  </a:lnTo>
                  <a:lnTo>
                    <a:pt x="4133" y="7837"/>
                  </a:lnTo>
                  <a:lnTo>
                    <a:pt x="4132" y="7849"/>
                  </a:lnTo>
                  <a:lnTo>
                    <a:pt x="4130" y="7858"/>
                  </a:lnTo>
                  <a:lnTo>
                    <a:pt x="4128" y="7868"/>
                  </a:lnTo>
                  <a:lnTo>
                    <a:pt x="4125" y="7878"/>
                  </a:lnTo>
                  <a:lnTo>
                    <a:pt x="4122" y="7887"/>
                  </a:lnTo>
                  <a:lnTo>
                    <a:pt x="4118" y="7895"/>
                  </a:lnTo>
                  <a:lnTo>
                    <a:pt x="4109" y="7913"/>
                  </a:lnTo>
                  <a:lnTo>
                    <a:pt x="4099" y="7929"/>
                  </a:lnTo>
                  <a:lnTo>
                    <a:pt x="4086" y="7943"/>
                  </a:lnTo>
                  <a:lnTo>
                    <a:pt x="4073" y="7957"/>
                  </a:lnTo>
                  <a:lnTo>
                    <a:pt x="4059" y="7968"/>
                  </a:lnTo>
                  <a:lnTo>
                    <a:pt x="4044" y="7979"/>
                  </a:lnTo>
                  <a:lnTo>
                    <a:pt x="4027" y="7988"/>
                  </a:lnTo>
                  <a:lnTo>
                    <a:pt x="4011" y="7995"/>
                  </a:lnTo>
                  <a:lnTo>
                    <a:pt x="3994" y="8001"/>
                  </a:lnTo>
                  <a:lnTo>
                    <a:pt x="3975" y="8006"/>
                  </a:lnTo>
                  <a:lnTo>
                    <a:pt x="3958" y="8010"/>
                  </a:lnTo>
                  <a:lnTo>
                    <a:pt x="3940" y="8012"/>
                  </a:lnTo>
                  <a:lnTo>
                    <a:pt x="3875" y="8017"/>
                  </a:lnTo>
                  <a:lnTo>
                    <a:pt x="3811" y="8021"/>
                  </a:lnTo>
                  <a:lnTo>
                    <a:pt x="3747" y="8024"/>
                  </a:lnTo>
                  <a:lnTo>
                    <a:pt x="3683" y="8027"/>
                  </a:lnTo>
                  <a:lnTo>
                    <a:pt x="3621" y="8029"/>
                  </a:lnTo>
                  <a:lnTo>
                    <a:pt x="3559" y="8031"/>
                  </a:lnTo>
                  <a:lnTo>
                    <a:pt x="3497" y="8032"/>
                  </a:lnTo>
                  <a:lnTo>
                    <a:pt x="3437" y="8032"/>
                  </a:lnTo>
                  <a:lnTo>
                    <a:pt x="3362" y="8031"/>
                  </a:lnTo>
                  <a:lnTo>
                    <a:pt x="3288" y="8030"/>
                  </a:lnTo>
                  <a:lnTo>
                    <a:pt x="3215" y="8027"/>
                  </a:lnTo>
                  <a:lnTo>
                    <a:pt x="3143" y="8024"/>
                  </a:lnTo>
                  <a:lnTo>
                    <a:pt x="3072" y="8019"/>
                  </a:lnTo>
                  <a:lnTo>
                    <a:pt x="3003" y="8014"/>
                  </a:lnTo>
                  <a:lnTo>
                    <a:pt x="2934" y="8007"/>
                  </a:lnTo>
                  <a:lnTo>
                    <a:pt x="2866" y="7999"/>
                  </a:lnTo>
                  <a:lnTo>
                    <a:pt x="2799" y="7991"/>
                  </a:lnTo>
                  <a:lnTo>
                    <a:pt x="2734" y="7982"/>
                  </a:lnTo>
                  <a:lnTo>
                    <a:pt x="2669" y="7972"/>
                  </a:lnTo>
                  <a:lnTo>
                    <a:pt x="2606" y="7960"/>
                  </a:lnTo>
                  <a:lnTo>
                    <a:pt x="2543" y="7947"/>
                  </a:lnTo>
                  <a:lnTo>
                    <a:pt x="2482" y="7934"/>
                  </a:lnTo>
                  <a:lnTo>
                    <a:pt x="2421" y="7921"/>
                  </a:lnTo>
                  <a:lnTo>
                    <a:pt x="2361" y="7906"/>
                  </a:lnTo>
                  <a:lnTo>
                    <a:pt x="2413" y="7930"/>
                  </a:lnTo>
                  <a:lnTo>
                    <a:pt x="2463" y="7953"/>
                  </a:lnTo>
                  <a:lnTo>
                    <a:pt x="2515" y="7976"/>
                  </a:lnTo>
                  <a:lnTo>
                    <a:pt x="2568" y="7998"/>
                  </a:lnTo>
                  <a:lnTo>
                    <a:pt x="2621" y="8020"/>
                  </a:lnTo>
                  <a:lnTo>
                    <a:pt x="2674" y="8041"/>
                  </a:lnTo>
                  <a:lnTo>
                    <a:pt x="2727" y="8061"/>
                  </a:lnTo>
                  <a:lnTo>
                    <a:pt x="2781" y="8081"/>
                  </a:lnTo>
                  <a:lnTo>
                    <a:pt x="2835" y="8099"/>
                  </a:lnTo>
                  <a:lnTo>
                    <a:pt x="2889" y="8117"/>
                  </a:lnTo>
                  <a:lnTo>
                    <a:pt x="2944" y="8135"/>
                  </a:lnTo>
                  <a:lnTo>
                    <a:pt x="2999" y="8151"/>
                  </a:lnTo>
                  <a:lnTo>
                    <a:pt x="3054" y="8167"/>
                  </a:lnTo>
                  <a:lnTo>
                    <a:pt x="3110" y="8182"/>
                  </a:lnTo>
                  <a:lnTo>
                    <a:pt x="3166" y="8197"/>
                  </a:lnTo>
                  <a:lnTo>
                    <a:pt x="3221" y="8210"/>
                  </a:lnTo>
                  <a:lnTo>
                    <a:pt x="3278" y="8223"/>
                  </a:lnTo>
                  <a:lnTo>
                    <a:pt x="3335" y="8235"/>
                  </a:lnTo>
                  <a:lnTo>
                    <a:pt x="3392" y="8247"/>
                  </a:lnTo>
                  <a:lnTo>
                    <a:pt x="3449" y="8257"/>
                  </a:lnTo>
                  <a:lnTo>
                    <a:pt x="3507" y="8266"/>
                  </a:lnTo>
                  <a:lnTo>
                    <a:pt x="3565" y="8275"/>
                  </a:lnTo>
                  <a:lnTo>
                    <a:pt x="3623" y="8283"/>
                  </a:lnTo>
                  <a:lnTo>
                    <a:pt x="3681" y="8290"/>
                  </a:lnTo>
                  <a:lnTo>
                    <a:pt x="3740" y="8298"/>
                  </a:lnTo>
                  <a:lnTo>
                    <a:pt x="3799" y="8303"/>
                  </a:lnTo>
                  <a:lnTo>
                    <a:pt x="3858" y="8308"/>
                  </a:lnTo>
                  <a:lnTo>
                    <a:pt x="3917" y="8312"/>
                  </a:lnTo>
                  <a:lnTo>
                    <a:pt x="3978" y="8315"/>
                  </a:lnTo>
                  <a:lnTo>
                    <a:pt x="4038" y="8317"/>
                  </a:lnTo>
                  <a:lnTo>
                    <a:pt x="4098" y="8318"/>
                  </a:lnTo>
                  <a:lnTo>
                    <a:pt x="4158" y="8318"/>
                  </a:lnTo>
                  <a:lnTo>
                    <a:pt x="4371" y="8313"/>
                  </a:lnTo>
                  <a:lnTo>
                    <a:pt x="4583" y="8296"/>
                  </a:lnTo>
                  <a:lnTo>
                    <a:pt x="4790" y="8270"/>
                  </a:lnTo>
                  <a:lnTo>
                    <a:pt x="4996" y="8233"/>
                  </a:lnTo>
                  <a:lnTo>
                    <a:pt x="5196" y="8188"/>
                  </a:lnTo>
                  <a:lnTo>
                    <a:pt x="5394" y="8132"/>
                  </a:lnTo>
                  <a:lnTo>
                    <a:pt x="5587" y="8066"/>
                  </a:lnTo>
                  <a:lnTo>
                    <a:pt x="5776" y="7991"/>
                  </a:lnTo>
                  <a:lnTo>
                    <a:pt x="5961" y="7909"/>
                  </a:lnTo>
                  <a:lnTo>
                    <a:pt x="6140" y="7816"/>
                  </a:lnTo>
                  <a:lnTo>
                    <a:pt x="6314" y="7716"/>
                  </a:lnTo>
                  <a:lnTo>
                    <a:pt x="6483" y="7608"/>
                  </a:lnTo>
                  <a:lnTo>
                    <a:pt x="6645" y="7492"/>
                  </a:lnTo>
                  <a:lnTo>
                    <a:pt x="6803" y="7368"/>
                  </a:lnTo>
                  <a:lnTo>
                    <a:pt x="6954" y="7238"/>
                  </a:lnTo>
                  <a:lnTo>
                    <a:pt x="7098" y="7101"/>
                  </a:lnTo>
                  <a:lnTo>
                    <a:pt x="7236" y="6956"/>
                  </a:lnTo>
                  <a:lnTo>
                    <a:pt x="7367" y="6804"/>
                  </a:lnTo>
                  <a:lnTo>
                    <a:pt x="7490" y="6648"/>
                  </a:lnTo>
                  <a:lnTo>
                    <a:pt x="7606" y="6485"/>
                  </a:lnTo>
                  <a:lnTo>
                    <a:pt x="7714" y="6316"/>
                  </a:lnTo>
                  <a:lnTo>
                    <a:pt x="7814" y="6142"/>
                  </a:lnTo>
                  <a:lnTo>
                    <a:pt x="7906" y="5963"/>
                  </a:lnTo>
                  <a:lnTo>
                    <a:pt x="7990" y="5779"/>
                  </a:lnTo>
                  <a:lnTo>
                    <a:pt x="8064" y="5589"/>
                  </a:lnTo>
                  <a:lnTo>
                    <a:pt x="8129" y="5396"/>
                  </a:lnTo>
                  <a:lnTo>
                    <a:pt x="8185" y="5198"/>
                  </a:lnTo>
                  <a:lnTo>
                    <a:pt x="8232" y="4997"/>
                  </a:lnTo>
                  <a:lnTo>
                    <a:pt x="8268" y="4792"/>
                  </a:lnTo>
                  <a:lnTo>
                    <a:pt x="8295" y="4585"/>
                  </a:lnTo>
                  <a:lnTo>
                    <a:pt x="8311" y="4373"/>
                  </a:lnTo>
                  <a:lnTo>
                    <a:pt x="8316" y="4159"/>
                  </a:lnTo>
                  <a:lnTo>
                    <a:pt x="8315" y="4059"/>
                  </a:lnTo>
                  <a:lnTo>
                    <a:pt x="8311" y="3961"/>
                  </a:lnTo>
                  <a:lnTo>
                    <a:pt x="8305" y="3862"/>
                  </a:lnTo>
                  <a:lnTo>
                    <a:pt x="8298" y="3764"/>
                  </a:lnTo>
                  <a:lnTo>
                    <a:pt x="8287" y="3668"/>
                  </a:lnTo>
                  <a:lnTo>
                    <a:pt x="8274" y="3571"/>
                  </a:lnTo>
                  <a:lnTo>
                    <a:pt x="8259" y="3475"/>
                  </a:lnTo>
                  <a:lnTo>
                    <a:pt x="8243" y="3381"/>
                  </a:lnTo>
                  <a:lnTo>
                    <a:pt x="8224" y="3286"/>
                  </a:lnTo>
                  <a:lnTo>
                    <a:pt x="8202" y="3192"/>
                  </a:lnTo>
                  <a:lnTo>
                    <a:pt x="8179" y="3100"/>
                  </a:lnTo>
                  <a:lnTo>
                    <a:pt x="8153" y="3008"/>
                  </a:lnTo>
                  <a:lnTo>
                    <a:pt x="8126" y="2918"/>
                  </a:lnTo>
                  <a:lnTo>
                    <a:pt x="8096" y="2828"/>
                  </a:lnTo>
                  <a:lnTo>
                    <a:pt x="8065" y="2738"/>
                  </a:lnTo>
                  <a:lnTo>
                    <a:pt x="8031" y="2650"/>
                  </a:lnTo>
                  <a:lnTo>
                    <a:pt x="7997" y="2563"/>
                  </a:lnTo>
                  <a:lnTo>
                    <a:pt x="7959" y="2477"/>
                  </a:lnTo>
                  <a:lnTo>
                    <a:pt x="7920" y="2392"/>
                  </a:lnTo>
                  <a:lnTo>
                    <a:pt x="7879" y="2308"/>
                  </a:lnTo>
                  <a:lnTo>
                    <a:pt x="7836" y="2224"/>
                  </a:lnTo>
                  <a:lnTo>
                    <a:pt x="7791" y="2143"/>
                  </a:lnTo>
                  <a:lnTo>
                    <a:pt x="7745" y="2063"/>
                  </a:lnTo>
                  <a:lnTo>
                    <a:pt x="7697" y="1982"/>
                  </a:lnTo>
                  <a:lnTo>
                    <a:pt x="7648" y="1904"/>
                  </a:lnTo>
                  <a:lnTo>
                    <a:pt x="7596" y="1826"/>
                  </a:lnTo>
                  <a:lnTo>
                    <a:pt x="7543" y="1750"/>
                  </a:lnTo>
                  <a:lnTo>
                    <a:pt x="7488" y="1676"/>
                  </a:lnTo>
                  <a:lnTo>
                    <a:pt x="7432" y="1602"/>
                  </a:lnTo>
                  <a:lnTo>
                    <a:pt x="7374" y="1529"/>
                  </a:lnTo>
                  <a:lnTo>
                    <a:pt x="7314" y="1459"/>
                  </a:lnTo>
                  <a:lnTo>
                    <a:pt x="7254" y="1389"/>
                  </a:lnTo>
                  <a:close/>
                  <a:moveTo>
                    <a:pt x="5466" y="1477"/>
                  </a:moveTo>
                  <a:lnTo>
                    <a:pt x="5500" y="1478"/>
                  </a:lnTo>
                  <a:lnTo>
                    <a:pt x="5533" y="1480"/>
                  </a:lnTo>
                  <a:lnTo>
                    <a:pt x="5566" y="1485"/>
                  </a:lnTo>
                  <a:lnTo>
                    <a:pt x="5597" y="1491"/>
                  </a:lnTo>
                  <a:lnTo>
                    <a:pt x="5629" y="1498"/>
                  </a:lnTo>
                  <a:lnTo>
                    <a:pt x="5659" y="1506"/>
                  </a:lnTo>
                  <a:lnTo>
                    <a:pt x="5690" y="1516"/>
                  </a:lnTo>
                  <a:lnTo>
                    <a:pt x="5719" y="1526"/>
                  </a:lnTo>
                  <a:lnTo>
                    <a:pt x="5748" y="1539"/>
                  </a:lnTo>
                  <a:lnTo>
                    <a:pt x="5776" y="1553"/>
                  </a:lnTo>
                  <a:lnTo>
                    <a:pt x="5803" y="1568"/>
                  </a:lnTo>
                  <a:lnTo>
                    <a:pt x="5829" y="1583"/>
                  </a:lnTo>
                  <a:lnTo>
                    <a:pt x="5855" y="1601"/>
                  </a:lnTo>
                  <a:lnTo>
                    <a:pt x="5879" y="1619"/>
                  </a:lnTo>
                  <a:lnTo>
                    <a:pt x="5903" y="1638"/>
                  </a:lnTo>
                  <a:lnTo>
                    <a:pt x="5926" y="1659"/>
                  </a:lnTo>
                  <a:lnTo>
                    <a:pt x="5947" y="1680"/>
                  </a:lnTo>
                  <a:lnTo>
                    <a:pt x="5968" y="1702"/>
                  </a:lnTo>
                  <a:lnTo>
                    <a:pt x="5987" y="1725"/>
                  </a:lnTo>
                  <a:lnTo>
                    <a:pt x="6004" y="1749"/>
                  </a:lnTo>
                  <a:lnTo>
                    <a:pt x="6022" y="1774"/>
                  </a:lnTo>
                  <a:lnTo>
                    <a:pt x="6037" y="1799"/>
                  </a:lnTo>
                  <a:lnTo>
                    <a:pt x="6051" y="1825"/>
                  </a:lnTo>
                  <a:lnTo>
                    <a:pt x="6064" y="1853"/>
                  </a:lnTo>
                  <a:lnTo>
                    <a:pt x="6076" y="1880"/>
                  </a:lnTo>
                  <a:lnTo>
                    <a:pt x="6086" y="1909"/>
                  </a:lnTo>
                  <a:lnTo>
                    <a:pt x="6095" y="1937"/>
                  </a:lnTo>
                  <a:lnTo>
                    <a:pt x="6102" y="1967"/>
                  </a:lnTo>
                  <a:lnTo>
                    <a:pt x="6107" y="1997"/>
                  </a:lnTo>
                  <a:lnTo>
                    <a:pt x="6111" y="2027"/>
                  </a:lnTo>
                  <a:lnTo>
                    <a:pt x="6114" y="2059"/>
                  </a:lnTo>
                  <a:lnTo>
                    <a:pt x="6115" y="2089"/>
                  </a:lnTo>
                  <a:lnTo>
                    <a:pt x="6114" y="2121"/>
                  </a:lnTo>
                  <a:lnTo>
                    <a:pt x="6111" y="2151"/>
                  </a:lnTo>
                  <a:lnTo>
                    <a:pt x="6107" y="2182"/>
                  </a:lnTo>
                  <a:lnTo>
                    <a:pt x="6101" y="2211"/>
                  </a:lnTo>
                  <a:lnTo>
                    <a:pt x="6094" y="2241"/>
                  </a:lnTo>
                  <a:lnTo>
                    <a:pt x="6086" y="2269"/>
                  </a:lnTo>
                  <a:lnTo>
                    <a:pt x="6076" y="2298"/>
                  </a:lnTo>
                  <a:lnTo>
                    <a:pt x="6063" y="2325"/>
                  </a:lnTo>
                  <a:lnTo>
                    <a:pt x="6050" y="2353"/>
                  </a:lnTo>
                  <a:lnTo>
                    <a:pt x="6036" y="2378"/>
                  </a:lnTo>
                  <a:lnTo>
                    <a:pt x="6021" y="2404"/>
                  </a:lnTo>
                  <a:lnTo>
                    <a:pt x="6003" y="2428"/>
                  </a:lnTo>
                  <a:lnTo>
                    <a:pt x="5986" y="2452"/>
                  </a:lnTo>
                  <a:lnTo>
                    <a:pt x="5967" y="2475"/>
                  </a:lnTo>
                  <a:lnTo>
                    <a:pt x="5946" y="2497"/>
                  </a:lnTo>
                  <a:lnTo>
                    <a:pt x="5925" y="2519"/>
                  </a:lnTo>
                  <a:lnTo>
                    <a:pt x="5902" y="2538"/>
                  </a:lnTo>
                  <a:lnTo>
                    <a:pt x="5878" y="2557"/>
                  </a:lnTo>
                  <a:lnTo>
                    <a:pt x="5854" y="2576"/>
                  </a:lnTo>
                  <a:lnTo>
                    <a:pt x="5828" y="2593"/>
                  </a:lnTo>
                  <a:lnTo>
                    <a:pt x="5803" y="2608"/>
                  </a:lnTo>
                  <a:lnTo>
                    <a:pt x="5775" y="2622"/>
                  </a:lnTo>
                  <a:lnTo>
                    <a:pt x="5748" y="2637"/>
                  </a:lnTo>
                  <a:lnTo>
                    <a:pt x="5718" y="2649"/>
                  </a:lnTo>
                  <a:lnTo>
                    <a:pt x="5690" y="2659"/>
                  </a:lnTo>
                  <a:lnTo>
                    <a:pt x="5659" y="2669"/>
                  </a:lnTo>
                  <a:lnTo>
                    <a:pt x="5629" y="2677"/>
                  </a:lnTo>
                  <a:lnTo>
                    <a:pt x="5597" y="2683"/>
                  </a:lnTo>
                  <a:lnTo>
                    <a:pt x="5566" y="2690"/>
                  </a:lnTo>
                  <a:lnTo>
                    <a:pt x="5533" y="2693"/>
                  </a:lnTo>
                  <a:lnTo>
                    <a:pt x="5501" y="2696"/>
                  </a:lnTo>
                  <a:lnTo>
                    <a:pt x="5467" y="2696"/>
                  </a:lnTo>
                  <a:lnTo>
                    <a:pt x="5464" y="2696"/>
                  </a:lnTo>
                  <a:lnTo>
                    <a:pt x="5430" y="2696"/>
                  </a:lnTo>
                  <a:lnTo>
                    <a:pt x="5398" y="2693"/>
                  </a:lnTo>
                  <a:lnTo>
                    <a:pt x="5364" y="2689"/>
                  </a:lnTo>
                  <a:lnTo>
                    <a:pt x="5332" y="2683"/>
                  </a:lnTo>
                  <a:lnTo>
                    <a:pt x="5300" y="2676"/>
                  </a:lnTo>
                  <a:lnTo>
                    <a:pt x="5269" y="2667"/>
                  </a:lnTo>
                  <a:lnTo>
                    <a:pt x="5237" y="2657"/>
                  </a:lnTo>
                  <a:lnTo>
                    <a:pt x="5207" y="2646"/>
                  </a:lnTo>
                  <a:lnTo>
                    <a:pt x="5177" y="2633"/>
                  </a:lnTo>
                  <a:lnTo>
                    <a:pt x="5148" y="2618"/>
                  </a:lnTo>
                  <a:lnTo>
                    <a:pt x="5119" y="2602"/>
                  </a:lnTo>
                  <a:lnTo>
                    <a:pt x="5092" y="2585"/>
                  </a:lnTo>
                  <a:lnTo>
                    <a:pt x="5065" y="2566"/>
                  </a:lnTo>
                  <a:lnTo>
                    <a:pt x="5040" y="2546"/>
                  </a:lnTo>
                  <a:lnTo>
                    <a:pt x="5015" y="2526"/>
                  </a:lnTo>
                  <a:lnTo>
                    <a:pt x="4992" y="2503"/>
                  </a:lnTo>
                  <a:lnTo>
                    <a:pt x="4971" y="2481"/>
                  </a:lnTo>
                  <a:lnTo>
                    <a:pt x="4951" y="2459"/>
                  </a:lnTo>
                  <a:lnTo>
                    <a:pt x="4933" y="2435"/>
                  </a:lnTo>
                  <a:lnTo>
                    <a:pt x="4917" y="2412"/>
                  </a:lnTo>
                  <a:lnTo>
                    <a:pt x="4900" y="2387"/>
                  </a:lnTo>
                  <a:lnTo>
                    <a:pt x="4886" y="2362"/>
                  </a:lnTo>
                  <a:lnTo>
                    <a:pt x="4873" y="2336"/>
                  </a:lnTo>
                  <a:lnTo>
                    <a:pt x="4862" y="2310"/>
                  </a:lnTo>
                  <a:lnTo>
                    <a:pt x="4851" y="2283"/>
                  </a:lnTo>
                  <a:lnTo>
                    <a:pt x="4842" y="2256"/>
                  </a:lnTo>
                  <a:lnTo>
                    <a:pt x="4834" y="2228"/>
                  </a:lnTo>
                  <a:lnTo>
                    <a:pt x="4828" y="2200"/>
                  </a:lnTo>
                  <a:lnTo>
                    <a:pt x="4823" y="2173"/>
                  </a:lnTo>
                  <a:lnTo>
                    <a:pt x="4819" y="2143"/>
                  </a:lnTo>
                  <a:lnTo>
                    <a:pt x="4817" y="2115"/>
                  </a:lnTo>
                  <a:lnTo>
                    <a:pt x="4817" y="2085"/>
                  </a:lnTo>
                  <a:lnTo>
                    <a:pt x="4818" y="2054"/>
                  </a:lnTo>
                  <a:lnTo>
                    <a:pt x="4820" y="2023"/>
                  </a:lnTo>
                  <a:lnTo>
                    <a:pt x="4824" y="1993"/>
                  </a:lnTo>
                  <a:lnTo>
                    <a:pt x="4830" y="1963"/>
                  </a:lnTo>
                  <a:lnTo>
                    <a:pt x="4837" y="1933"/>
                  </a:lnTo>
                  <a:lnTo>
                    <a:pt x="4846" y="1905"/>
                  </a:lnTo>
                  <a:lnTo>
                    <a:pt x="4857" y="1876"/>
                  </a:lnTo>
                  <a:lnTo>
                    <a:pt x="4869" y="1849"/>
                  </a:lnTo>
                  <a:lnTo>
                    <a:pt x="4882" y="1822"/>
                  </a:lnTo>
                  <a:lnTo>
                    <a:pt x="4896" y="1796"/>
                  </a:lnTo>
                  <a:lnTo>
                    <a:pt x="4912" y="1770"/>
                  </a:lnTo>
                  <a:lnTo>
                    <a:pt x="4929" y="1745"/>
                  </a:lnTo>
                  <a:lnTo>
                    <a:pt x="4947" y="1722"/>
                  </a:lnTo>
                  <a:lnTo>
                    <a:pt x="4967" y="1699"/>
                  </a:lnTo>
                  <a:lnTo>
                    <a:pt x="4987" y="1677"/>
                  </a:lnTo>
                  <a:lnTo>
                    <a:pt x="5008" y="1655"/>
                  </a:lnTo>
                  <a:lnTo>
                    <a:pt x="5031" y="1635"/>
                  </a:lnTo>
                  <a:lnTo>
                    <a:pt x="5054" y="1616"/>
                  </a:lnTo>
                  <a:lnTo>
                    <a:pt x="5078" y="1598"/>
                  </a:lnTo>
                  <a:lnTo>
                    <a:pt x="5105" y="1581"/>
                  </a:lnTo>
                  <a:lnTo>
                    <a:pt x="5130" y="1566"/>
                  </a:lnTo>
                  <a:lnTo>
                    <a:pt x="5158" y="1551"/>
                  </a:lnTo>
                  <a:lnTo>
                    <a:pt x="5186" y="1537"/>
                  </a:lnTo>
                  <a:lnTo>
                    <a:pt x="5215" y="1525"/>
                  </a:lnTo>
                  <a:lnTo>
                    <a:pt x="5244" y="1514"/>
                  </a:lnTo>
                  <a:lnTo>
                    <a:pt x="5274" y="1505"/>
                  </a:lnTo>
                  <a:lnTo>
                    <a:pt x="5304" y="1497"/>
                  </a:lnTo>
                  <a:lnTo>
                    <a:pt x="5336" y="1490"/>
                  </a:lnTo>
                  <a:lnTo>
                    <a:pt x="5368" y="1485"/>
                  </a:lnTo>
                  <a:lnTo>
                    <a:pt x="5400" y="1480"/>
                  </a:lnTo>
                  <a:lnTo>
                    <a:pt x="5434" y="1478"/>
                  </a:lnTo>
                  <a:lnTo>
                    <a:pt x="5466" y="1477"/>
                  </a:lnTo>
                  <a:close/>
                  <a:moveTo>
                    <a:pt x="1838" y="3697"/>
                  </a:moveTo>
                  <a:lnTo>
                    <a:pt x="1837" y="3697"/>
                  </a:lnTo>
                  <a:lnTo>
                    <a:pt x="1805" y="3696"/>
                  </a:lnTo>
                  <a:lnTo>
                    <a:pt x="1774" y="3694"/>
                  </a:lnTo>
                  <a:lnTo>
                    <a:pt x="1742" y="3690"/>
                  </a:lnTo>
                  <a:lnTo>
                    <a:pt x="1712" y="3685"/>
                  </a:lnTo>
                  <a:lnTo>
                    <a:pt x="1681" y="3678"/>
                  </a:lnTo>
                  <a:lnTo>
                    <a:pt x="1651" y="3669"/>
                  </a:lnTo>
                  <a:lnTo>
                    <a:pt x="1623" y="3659"/>
                  </a:lnTo>
                  <a:lnTo>
                    <a:pt x="1595" y="3648"/>
                  </a:lnTo>
                  <a:lnTo>
                    <a:pt x="1567" y="3635"/>
                  </a:lnTo>
                  <a:lnTo>
                    <a:pt x="1541" y="3622"/>
                  </a:lnTo>
                  <a:lnTo>
                    <a:pt x="1514" y="3607"/>
                  </a:lnTo>
                  <a:lnTo>
                    <a:pt x="1490" y="3590"/>
                  </a:lnTo>
                  <a:lnTo>
                    <a:pt x="1465" y="3573"/>
                  </a:lnTo>
                  <a:lnTo>
                    <a:pt x="1442" y="3555"/>
                  </a:lnTo>
                  <a:lnTo>
                    <a:pt x="1420" y="3534"/>
                  </a:lnTo>
                  <a:lnTo>
                    <a:pt x="1397" y="3514"/>
                  </a:lnTo>
                  <a:lnTo>
                    <a:pt x="1377" y="3493"/>
                  </a:lnTo>
                  <a:lnTo>
                    <a:pt x="1357" y="3470"/>
                  </a:lnTo>
                  <a:lnTo>
                    <a:pt x="1339" y="3446"/>
                  </a:lnTo>
                  <a:lnTo>
                    <a:pt x="1322" y="3421"/>
                  </a:lnTo>
                  <a:lnTo>
                    <a:pt x="1306" y="3396"/>
                  </a:lnTo>
                  <a:lnTo>
                    <a:pt x="1290" y="3370"/>
                  </a:lnTo>
                  <a:lnTo>
                    <a:pt x="1277" y="3343"/>
                  </a:lnTo>
                  <a:lnTo>
                    <a:pt x="1265" y="3315"/>
                  </a:lnTo>
                  <a:lnTo>
                    <a:pt x="1254" y="3288"/>
                  </a:lnTo>
                  <a:lnTo>
                    <a:pt x="1243" y="3258"/>
                  </a:lnTo>
                  <a:lnTo>
                    <a:pt x="1235" y="3229"/>
                  </a:lnTo>
                  <a:lnTo>
                    <a:pt x="1228" y="3198"/>
                  </a:lnTo>
                  <a:lnTo>
                    <a:pt x="1223" y="3168"/>
                  </a:lnTo>
                  <a:lnTo>
                    <a:pt x="1219" y="3137"/>
                  </a:lnTo>
                  <a:lnTo>
                    <a:pt x="1217" y="3106"/>
                  </a:lnTo>
                  <a:lnTo>
                    <a:pt x="1216" y="3073"/>
                  </a:lnTo>
                  <a:lnTo>
                    <a:pt x="1217" y="3042"/>
                  </a:lnTo>
                  <a:lnTo>
                    <a:pt x="1220" y="3010"/>
                  </a:lnTo>
                  <a:lnTo>
                    <a:pt x="1223" y="2980"/>
                  </a:lnTo>
                  <a:lnTo>
                    <a:pt x="1229" y="2948"/>
                  </a:lnTo>
                  <a:lnTo>
                    <a:pt x="1236" y="2919"/>
                  </a:lnTo>
                  <a:lnTo>
                    <a:pt x="1244" y="2889"/>
                  </a:lnTo>
                  <a:lnTo>
                    <a:pt x="1255" y="2861"/>
                  </a:lnTo>
                  <a:lnTo>
                    <a:pt x="1266" y="2832"/>
                  </a:lnTo>
                  <a:lnTo>
                    <a:pt x="1278" y="2805"/>
                  </a:lnTo>
                  <a:lnTo>
                    <a:pt x="1292" y="2778"/>
                  </a:lnTo>
                  <a:lnTo>
                    <a:pt x="1308" y="2752"/>
                  </a:lnTo>
                  <a:lnTo>
                    <a:pt x="1324" y="2726"/>
                  </a:lnTo>
                  <a:lnTo>
                    <a:pt x="1341" y="2702"/>
                  </a:lnTo>
                  <a:lnTo>
                    <a:pt x="1359" y="2678"/>
                  </a:lnTo>
                  <a:lnTo>
                    <a:pt x="1379" y="2656"/>
                  </a:lnTo>
                  <a:lnTo>
                    <a:pt x="1400" y="2635"/>
                  </a:lnTo>
                  <a:lnTo>
                    <a:pt x="1422" y="2614"/>
                  </a:lnTo>
                  <a:lnTo>
                    <a:pt x="1444" y="2594"/>
                  </a:lnTo>
                  <a:lnTo>
                    <a:pt x="1467" y="2576"/>
                  </a:lnTo>
                  <a:lnTo>
                    <a:pt x="1492" y="2558"/>
                  </a:lnTo>
                  <a:lnTo>
                    <a:pt x="1517" y="2542"/>
                  </a:lnTo>
                  <a:lnTo>
                    <a:pt x="1543" y="2528"/>
                  </a:lnTo>
                  <a:lnTo>
                    <a:pt x="1570" y="2513"/>
                  </a:lnTo>
                  <a:lnTo>
                    <a:pt x="1598" y="2501"/>
                  </a:lnTo>
                  <a:lnTo>
                    <a:pt x="1625" y="2490"/>
                  </a:lnTo>
                  <a:lnTo>
                    <a:pt x="1655" y="2480"/>
                  </a:lnTo>
                  <a:lnTo>
                    <a:pt x="1684" y="2472"/>
                  </a:lnTo>
                  <a:lnTo>
                    <a:pt x="1714" y="2465"/>
                  </a:lnTo>
                  <a:lnTo>
                    <a:pt x="1744" y="2460"/>
                  </a:lnTo>
                  <a:lnTo>
                    <a:pt x="1776" y="2455"/>
                  </a:lnTo>
                  <a:lnTo>
                    <a:pt x="1807" y="2453"/>
                  </a:lnTo>
                  <a:lnTo>
                    <a:pt x="1839" y="2452"/>
                  </a:lnTo>
                  <a:lnTo>
                    <a:pt x="1870" y="2453"/>
                  </a:lnTo>
                  <a:lnTo>
                    <a:pt x="1901" y="2455"/>
                  </a:lnTo>
                  <a:lnTo>
                    <a:pt x="1931" y="2460"/>
                  </a:lnTo>
                  <a:lnTo>
                    <a:pt x="1962" y="2465"/>
                  </a:lnTo>
                  <a:lnTo>
                    <a:pt x="1991" y="2471"/>
                  </a:lnTo>
                  <a:lnTo>
                    <a:pt x="2021" y="2479"/>
                  </a:lnTo>
                  <a:lnTo>
                    <a:pt x="2049" y="2489"/>
                  </a:lnTo>
                  <a:lnTo>
                    <a:pt x="2078" y="2500"/>
                  </a:lnTo>
                  <a:lnTo>
                    <a:pt x="2105" y="2512"/>
                  </a:lnTo>
                  <a:lnTo>
                    <a:pt x="2133" y="2526"/>
                  </a:lnTo>
                  <a:lnTo>
                    <a:pt x="2159" y="2541"/>
                  </a:lnTo>
                  <a:lnTo>
                    <a:pt x="2185" y="2557"/>
                  </a:lnTo>
                  <a:lnTo>
                    <a:pt x="2209" y="2575"/>
                  </a:lnTo>
                  <a:lnTo>
                    <a:pt x="2234" y="2594"/>
                  </a:lnTo>
                  <a:lnTo>
                    <a:pt x="2257" y="2614"/>
                  </a:lnTo>
                  <a:lnTo>
                    <a:pt x="2279" y="2636"/>
                  </a:lnTo>
                  <a:lnTo>
                    <a:pt x="2301" y="2658"/>
                  </a:lnTo>
                  <a:lnTo>
                    <a:pt x="2321" y="2681"/>
                  </a:lnTo>
                  <a:lnTo>
                    <a:pt x="2340" y="2706"/>
                  </a:lnTo>
                  <a:lnTo>
                    <a:pt x="2358" y="2730"/>
                  </a:lnTo>
                  <a:lnTo>
                    <a:pt x="2374" y="2757"/>
                  </a:lnTo>
                  <a:lnTo>
                    <a:pt x="2388" y="2783"/>
                  </a:lnTo>
                  <a:lnTo>
                    <a:pt x="2402" y="2810"/>
                  </a:lnTo>
                  <a:lnTo>
                    <a:pt x="2415" y="2837"/>
                  </a:lnTo>
                  <a:lnTo>
                    <a:pt x="2425" y="2866"/>
                  </a:lnTo>
                  <a:lnTo>
                    <a:pt x="2435" y="2895"/>
                  </a:lnTo>
                  <a:lnTo>
                    <a:pt x="2443" y="2924"/>
                  </a:lnTo>
                  <a:lnTo>
                    <a:pt x="2449" y="2954"/>
                  </a:lnTo>
                  <a:lnTo>
                    <a:pt x="2454" y="2984"/>
                  </a:lnTo>
                  <a:lnTo>
                    <a:pt x="2458" y="3014"/>
                  </a:lnTo>
                  <a:lnTo>
                    <a:pt x="2460" y="3045"/>
                  </a:lnTo>
                  <a:lnTo>
                    <a:pt x="2461" y="3076"/>
                  </a:lnTo>
                  <a:lnTo>
                    <a:pt x="2460" y="3108"/>
                  </a:lnTo>
                  <a:lnTo>
                    <a:pt x="2457" y="3139"/>
                  </a:lnTo>
                  <a:lnTo>
                    <a:pt x="2453" y="3171"/>
                  </a:lnTo>
                  <a:lnTo>
                    <a:pt x="2448" y="3201"/>
                  </a:lnTo>
                  <a:lnTo>
                    <a:pt x="2441" y="3231"/>
                  </a:lnTo>
                  <a:lnTo>
                    <a:pt x="2433" y="3261"/>
                  </a:lnTo>
                  <a:lnTo>
                    <a:pt x="2423" y="3290"/>
                  </a:lnTo>
                  <a:lnTo>
                    <a:pt x="2412" y="3318"/>
                  </a:lnTo>
                  <a:lnTo>
                    <a:pt x="2399" y="3345"/>
                  </a:lnTo>
                  <a:lnTo>
                    <a:pt x="2385" y="3372"/>
                  </a:lnTo>
                  <a:lnTo>
                    <a:pt x="2370" y="3398"/>
                  </a:lnTo>
                  <a:lnTo>
                    <a:pt x="2355" y="3423"/>
                  </a:lnTo>
                  <a:lnTo>
                    <a:pt x="2336" y="3448"/>
                  </a:lnTo>
                  <a:lnTo>
                    <a:pt x="2318" y="3471"/>
                  </a:lnTo>
                  <a:lnTo>
                    <a:pt x="2299" y="3494"/>
                  </a:lnTo>
                  <a:lnTo>
                    <a:pt x="2278" y="3515"/>
                  </a:lnTo>
                  <a:lnTo>
                    <a:pt x="2256" y="3536"/>
                  </a:lnTo>
                  <a:lnTo>
                    <a:pt x="2234" y="3556"/>
                  </a:lnTo>
                  <a:lnTo>
                    <a:pt x="2210" y="3574"/>
                  </a:lnTo>
                  <a:lnTo>
                    <a:pt x="2186" y="3591"/>
                  </a:lnTo>
                  <a:lnTo>
                    <a:pt x="2160" y="3608"/>
                  </a:lnTo>
                  <a:lnTo>
                    <a:pt x="2134" y="3623"/>
                  </a:lnTo>
                  <a:lnTo>
                    <a:pt x="2107" y="3636"/>
                  </a:lnTo>
                  <a:lnTo>
                    <a:pt x="2080" y="3648"/>
                  </a:lnTo>
                  <a:lnTo>
                    <a:pt x="2051" y="3659"/>
                  </a:lnTo>
                  <a:lnTo>
                    <a:pt x="2023" y="3670"/>
                  </a:lnTo>
                  <a:lnTo>
                    <a:pt x="1993" y="3678"/>
                  </a:lnTo>
                  <a:lnTo>
                    <a:pt x="1963" y="3685"/>
                  </a:lnTo>
                  <a:lnTo>
                    <a:pt x="1932" y="3690"/>
                  </a:lnTo>
                  <a:lnTo>
                    <a:pt x="1902" y="3694"/>
                  </a:lnTo>
                  <a:lnTo>
                    <a:pt x="1870" y="3697"/>
                  </a:lnTo>
                  <a:lnTo>
                    <a:pt x="1838" y="3697"/>
                  </a:lnTo>
                  <a:close/>
                  <a:moveTo>
                    <a:pt x="3261" y="3286"/>
                  </a:moveTo>
                  <a:lnTo>
                    <a:pt x="3261" y="3286"/>
                  </a:lnTo>
                  <a:lnTo>
                    <a:pt x="3228" y="3285"/>
                  </a:lnTo>
                  <a:lnTo>
                    <a:pt x="3195" y="3283"/>
                  </a:lnTo>
                  <a:lnTo>
                    <a:pt x="3164" y="3279"/>
                  </a:lnTo>
                  <a:lnTo>
                    <a:pt x="3132" y="3274"/>
                  </a:lnTo>
                  <a:lnTo>
                    <a:pt x="3100" y="3267"/>
                  </a:lnTo>
                  <a:lnTo>
                    <a:pt x="3070" y="3258"/>
                  </a:lnTo>
                  <a:lnTo>
                    <a:pt x="3040" y="3248"/>
                  </a:lnTo>
                  <a:lnTo>
                    <a:pt x="3011" y="3237"/>
                  </a:lnTo>
                  <a:lnTo>
                    <a:pt x="2982" y="3225"/>
                  </a:lnTo>
                  <a:lnTo>
                    <a:pt x="2955" y="3212"/>
                  </a:lnTo>
                  <a:lnTo>
                    <a:pt x="2928" y="3196"/>
                  </a:lnTo>
                  <a:lnTo>
                    <a:pt x="2902" y="3180"/>
                  </a:lnTo>
                  <a:lnTo>
                    <a:pt x="2878" y="3164"/>
                  </a:lnTo>
                  <a:lnTo>
                    <a:pt x="2853" y="3146"/>
                  </a:lnTo>
                  <a:lnTo>
                    <a:pt x="2830" y="3126"/>
                  </a:lnTo>
                  <a:lnTo>
                    <a:pt x="2807" y="3106"/>
                  </a:lnTo>
                  <a:lnTo>
                    <a:pt x="2786" y="3084"/>
                  </a:lnTo>
                  <a:lnTo>
                    <a:pt x="2767" y="3062"/>
                  </a:lnTo>
                  <a:lnTo>
                    <a:pt x="2747" y="3040"/>
                  </a:lnTo>
                  <a:lnTo>
                    <a:pt x="2729" y="3015"/>
                  </a:lnTo>
                  <a:lnTo>
                    <a:pt x="2713" y="2991"/>
                  </a:lnTo>
                  <a:lnTo>
                    <a:pt x="2697" y="2965"/>
                  </a:lnTo>
                  <a:lnTo>
                    <a:pt x="2683" y="2939"/>
                  </a:lnTo>
                  <a:lnTo>
                    <a:pt x="2670" y="2911"/>
                  </a:lnTo>
                  <a:lnTo>
                    <a:pt x="2659" y="2884"/>
                  </a:lnTo>
                  <a:lnTo>
                    <a:pt x="2649" y="2855"/>
                  </a:lnTo>
                  <a:lnTo>
                    <a:pt x="2641" y="2827"/>
                  </a:lnTo>
                  <a:lnTo>
                    <a:pt x="2633" y="2797"/>
                  </a:lnTo>
                  <a:lnTo>
                    <a:pt x="2627" y="2768"/>
                  </a:lnTo>
                  <a:lnTo>
                    <a:pt x="2624" y="2737"/>
                  </a:lnTo>
                  <a:lnTo>
                    <a:pt x="2621" y="2706"/>
                  </a:lnTo>
                  <a:lnTo>
                    <a:pt x="2621" y="2674"/>
                  </a:lnTo>
                  <a:lnTo>
                    <a:pt x="2621" y="2644"/>
                  </a:lnTo>
                  <a:lnTo>
                    <a:pt x="2624" y="2613"/>
                  </a:lnTo>
                  <a:lnTo>
                    <a:pt x="2628" y="2583"/>
                  </a:lnTo>
                  <a:lnTo>
                    <a:pt x="2633" y="2552"/>
                  </a:lnTo>
                  <a:lnTo>
                    <a:pt x="2641" y="2524"/>
                  </a:lnTo>
                  <a:lnTo>
                    <a:pt x="2650" y="2494"/>
                  </a:lnTo>
                  <a:lnTo>
                    <a:pt x="2660" y="2467"/>
                  </a:lnTo>
                  <a:lnTo>
                    <a:pt x="2671" y="2438"/>
                  </a:lnTo>
                  <a:lnTo>
                    <a:pt x="2684" y="2412"/>
                  </a:lnTo>
                  <a:lnTo>
                    <a:pt x="2699" y="2385"/>
                  </a:lnTo>
                  <a:lnTo>
                    <a:pt x="2714" y="2360"/>
                  </a:lnTo>
                  <a:lnTo>
                    <a:pt x="2730" y="2335"/>
                  </a:lnTo>
                  <a:lnTo>
                    <a:pt x="2748" y="2312"/>
                  </a:lnTo>
                  <a:lnTo>
                    <a:pt x="2767" y="2289"/>
                  </a:lnTo>
                  <a:lnTo>
                    <a:pt x="2787" y="2266"/>
                  </a:lnTo>
                  <a:lnTo>
                    <a:pt x="2808" y="2246"/>
                  </a:lnTo>
                  <a:lnTo>
                    <a:pt x="2831" y="2225"/>
                  </a:lnTo>
                  <a:lnTo>
                    <a:pt x="2854" y="2206"/>
                  </a:lnTo>
                  <a:lnTo>
                    <a:pt x="2879" y="2188"/>
                  </a:lnTo>
                  <a:lnTo>
                    <a:pt x="2903" y="2172"/>
                  </a:lnTo>
                  <a:lnTo>
                    <a:pt x="2929" y="2155"/>
                  </a:lnTo>
                  <a:lnTo>
                    <a:pt x="2956" y="2141"/>
                  </a:lnTo>
                  <a:lnTo>
                    <a:pt x="2983" y="2128"/>
                  </a:lnTo>
                  <a:lnTo>
                    <a:pt x="3012" y="2116"/>
                  </a:lnTo>
                  <a:lnTo>
                    <a:pt x="3041" y="2104"/>
                  </a:lnTo>
                  <a:lnTo>
                    <a:pt x="3071" y="2095"/>
                  </a:lnTo>
                  <a:lnTo>
                    <a:pt x="3101" y="2087"/>
                  </a:lnTo>
                  <a:lnTo>
                    <a:pt x="3132" y="2080"/>
                  </a:lnTo>
                  <a:lnTo>
                    <a:pt x="3164" y="2075"/>
                  </a:lnTo>
                  <a:lnTo>
                    <a:pt x="3196" y="2071"/>
                  </a:lnTo>
                  <a:lnTo>
                    <a:pt x="3228" y="2068"/>
                  </a:lnTo>
                  <a:lnTo>
                    <a:pt x="3261" y="2068"/>
                  </a:lnTo>
                  <a:lnTo>
                    <a:pt x="3295" y="2069"/>
                  </a:lnTo>
                  <a:lnTo>
                    <a:pt x="3327" y="2071"/>
                  </a:lnTo>
                  <a:lnTo>
                    <a:pt x="3361" y="2075"/>
                  </a:lnTo>
                  <a:lnTo>
                    <a:pt x="3393" y="2080"/>
                  </a:lnTo>
                  <a:lnTo>
                    <a:pt x="3425" y="2087"/>
                  </a:lnTo>
                  <a:lnTo>
                    <a:pt x="3457" y="2096"/>
                  </a:lnTo>
                  <a:lnTo>
                    <a:pt x="3488" y="2106"/>
                  </a:lnTo>
                  <a:lnTo>
                    <a:pt x="3518" y="2118"/>
                  </a:lnTo>
                  <a:lnTo>
                    <a:pt x="3548" y="2131"/>
                  </a:lnTo>
                  <a:lnTo>
                    <a:pt x="3577" y="2145"/>
                  </a:lnTo>
                  <a:lnTo>
                    <a:pt x="3605" y="2161"/>
                  </a:lnTo>
                  <a:lnTo>
                    <a:pt x="3632" y="2179"/>
                  </a:lnTo>
                  <a:lnTo>
                    <a:pt x="3658" y="2197"/>
                  </a:lnTo>
                  <a:lnTo>
                    <a:pt x="3683" y="2216"/>
                  </a:lnTo>
                  <a:lnTo>
                    <a:pt x="3708" y="2238"/>
                  </a:lnTo>
                  <a:lnTo>
                    <a:pt x="3731" y="2259"/>
                  </a:lnTo>
                  <a:lnTo>
                    <a:pt x="3752" y="2281"/>
                  </a:lnTo>
                  <a:lnTo>
                    <a:pt x="3771" y="2304"/>
                  </a:lnTo>
                  <a:lnTo>
                    <a:pt x="3789" y="2327"/>
                  </a:lnTo>
                  <a:lnTo>
                    <a:pt x="3806" y="2351"/>
                  </a:lnTo>
                  <a:lnTo>
                    <a:pt x="3822" y="2376"/>
                  </a:lnTo>
                  <a:lnTo>
                    <a:pt x="3836" y="2401"/>
                  </a:lnTo>
                  <a:lnTo>
                    <a:pt x="3848" y="2427"/>
                  </a:lnTo>
                  <a:lnTo>
                    <a:pt x="3860" y="2453"/>
                  </a:lnTo>
                  <a:lnTo>
                    <a:pt x="3871" y="2480"/>
                  </a:lnTo>
                  <a:lnTo>
                    <a:pt x="3880" y="2507"/>
                  </a:lnTo>
                  <a:lnTo>
                    <a:pt x="3887" y="2535"/>
                  </a:lnTo>
                  <a:lnTo>
                    <a:pt x="3894" y="2562"/>
                  </a:lnTo>
                  <a:lnTo>
                    <a:pt x="3898" y="2591"/>
                  </a:lnTo>
                  <a:lnTo>
                    <a:pt x="3902" y="2620"/>
                  </a:lnTo>
                  <a:lnTo>
                    <a:pt x="3904" y="2649"/>
                  </a:lnTo>
                  <a:lnTo>
                    <a:pt x="3904" y="2678"/>
                  </a:lnTo>
                  <a:lnTo>
                    <a:pt x="3903" y="2709"/>
                  </a:lnTo>
                  <a:lnTo>
                    <a:pt x="3901" y="2740"/>
                  </a:lnTo>
                  <a:lnTo>
                    <a:pt x="3897" y="2771"/>
                  </a:lnTo>
                  <a:lnTo>
                    <a:pt x="3891" y="2800"/>
                  </a:lnTo>
                  <a:lnTo>
                    <a:pt x="3884" y="2830"/>
                  </a:lnTo>
                  <a:lnTo>
                    <a:pt x="3876" y="2859"/>
                  </a:lnTo>
                  <a:lnTo>
                    <a:pt x="3866" y="2887"/>
                  </a:lnTo>
                  <a:lnTo>
                    <a:pt x="3853" y="2914"/>
                  </a:lnTo>
                  <a:lnTo>
                    <a:pt x="3840" y="2942"/>
                  </a:lnTo>
                  <a:lnTo>
                    <a:pt x="3827" y="2967"/>
                  </a:lnTo>
                  <a:lnTo>
                    <a:pt x="3811" y="2993"/>
                  </a:lnTo>
                  <a:lnTo>
                    <a:pt x="3794" y="3018"/>
                  </a:lnTo>
                  <a:lnTo>
                    <a:pt x="3776" y="3042"/>
                  </a:lnTo>
                  <a:lnTo>
                    <a:pt x="3757" y="3065"/>
                  </a:lnTo>
                  <a:lnTo>
                    <a:pt x="3736" y="3086"/>
                  </a:lnTo>
                  <a:lnTo>
                    <a:pt x="3716" y="3108"/>
                  </a:lnTo>
                  <a:lnTo>
                    <a:pt x="3694" y="3128"/>
                  </a:lnTo>
                  <a:lnTo>
                    <a:pt x="3670" y="3148"/>
                  </a:lnTo>
                  <a:lnTo>
                    <a:pt x="3646" y="3165"/>
                  </a:lnTo>
                  <a:lnTo>
                    <a:pt x="3620" y="3182"/>
                  </a:lnTo>
                  <a:lnTo>
                    <a:pt x="3594" y="3198"/>
                  </a:lnTo>
                  <a:lnTo>
                    <a:pt x="3567" y="3213"/>
                  </a:lnTo>
                  <a:lnTo>
                    <a:pt x="3540" y="3226"/>
                  </a:lnTo>
                  <a:lnTo>
                    <a:pt x="3511" y="3238"/>
                  </a:lnTo>
                  <a:lnTo>
                    <a:pt x="3482" y="3249"/>
                  </a:lnTo>
                  <a:lnTo>
                    <a:pt x="3452" y="3258"/>
                  </a:lnTo>
                  <a:lnTo>
                    <a:pt x="3422" y="3267"/>
                  </a:lnTo>
                  <a:lnTo>
                    <a:pt x="3390" y="3274"/>
                  </a:lnTo>
                  <a:lnTo>
                    <a:pt x="3359" y="3279"/>
                  </a:lnTo>
                  <a:lnTo>
                    <a:pt x="3327" y="3283"/>
                  </a:lnTo>
                  <a:lnTo>
                    <a:pt x="3295" y="3286"/>
                  </a:lnTo>
                  <a:lnTo>
                    <a:pt x="3261" y="3286"/>
                  </a:lnTo>
                  <a:close/>
                </a:path>
              </a:pathLst>
            </a:custGeom>
            <a:solidFill>
              <a:srgbClr val="AD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665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Respeto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0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D1E6FF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0046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0046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Imparcialidad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upo 17"/>
          <p:cNvGrpSpPr>
            <a:grpSpLocks noChangeAspect="1"/>
          </p:cNvGrpSpPr>
          <p:nvPr/>
        </p:nvGrpSpPr>
        <p:grpSpPr>
          <a:xfrm>
            <a:off x="328518" y="1824506"/>
            <a:ext cx="1247962" cy="1245038"/>
            <a:chOff x="661988" y="2138363"/>
            <a:chExt cx="677863" cy="676275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661988" y="2138363"/>
              <a:ext cx="677863" cy="676275"/>
            </a:xfrm>
            <a:custGeom>
              <a:avLst/>
              <a:gdLst>
                <a:gd name="T0" fmla="*/ 10635 w 10662"/>
                <a:gd name="T1" fmla="*/ 5868 h 10648"/>
                <a:gd name="T2" fmla="*/ 10493 w 10662"/>
                <a:gd name="T3" fmla="*/ 6654 h 10648"/>
                <a:gd name="T4" fmla="*/ 10243 w 10662"/>
                <a:gd name="T5" fmla="*/ 7397 h 10648"/>
                <a:gd name="T6" fmla="*/ 9890 w 10662"/>
                <a:gd name="T7" fmla="*/ 8084 h 10648"/>
                <a:gd name="T8" fmla="*/ 9445 w 10662"/>
                <a:gd name="T9" fmla="*/ 8711 h 10648"/>
                <a:gd name="T10" fmla="*/ 8916 w 10662"/>
                <a:gd name="T11" fmla="*/ 9264 h 10648"/>
                <a:gd name="T12" fmla="*/ 8312 w 10662"/>
                <a:gd name="T13" fmla="*/ 9739 h 10648"/>
                <a:gd name="T14" fmla="*/ 7643 w 10662"/>
                <a:gd name="T15" fmla="*/ 10123 h 10648"/>
                <a:gd name="T16" fmla="*/ 6917 w 10662"/>
                <a:gd name="T17" fmla="*/ 10408 h 10648"/>
                <a:gd name="T18" fmla="*/ 6143 w 10662"/>
                <a:gd name="T19" fmla="*/ 10587 h 10648"/>
                <a:gd name="T20" fmla="*/ 5331 w 10662"/>
                <a:gd name="T21" fmla="*/ 10648 h 10648"/>
                <a:gd name="T22" fmla="*/ 4519 w 10662"/>
                <a:gd name="T23" fmla="*/ 10587 h 10648"/>
                <a:gd name="T24" fmla="*/ 3746 w 10662"/>
                <a:gd name="T25" fmla="*/ 10408 h 10648"/>
                <a:gd name="T26" fmla="*/ 3020 w 10662"/>
                <a:gd name="T27" fmla="*/ 10123 h 10648"/>
                <a:gd name="T28" fmla="*/ 2351 w 10662"/>
                <a:gd name="T29" fmla="*/ 9739 h 10648"/>
                <a:gd name="T30" fmla="*/ 1747 w 10662"/>
                <a:gd name="T31" fmla="*/ 9264 h 10648"/>
                <a:gd name="T32" fmla="*/ 1218 w 10662"/>
                <a:gd name="T33" fmla="*/ 8711 h 10648"/>
                <a:gd name="T34" fmla="*/ 772 w 10662"/>
                <a:gd name="T35" fmla="*/ 8084 h 10648"/>
                <a:gd name="T36" fmla="*/ 420 w 10662"/>
                <a:gd name="T37" fmla="*/ 7397 h 10648"/>
                <a:gd name="T38" fmla="*/ 169 w 10662"/>
                <a:gd name="T39" fmla="*/ 6654 h 10648"/>
                <a:gd name="T40" fmla="*/ 28 w 10662"/>
                <a:gd name="T41" fmla="*/ 5868 h 10648"/>
                <a:gd name="T42" fmla="*/ 8 w 10662"/>
                <a:gd name="T43" fmla="*/ 5050 h 10648"/>
                <a:gd name="T44" fmla="*/ 109 w 10662"/>
                <a:gd name="T45" fmla="*/ 4251 h 10648"/>
                <a:gd name="T46" fmla="*/ 324 w 10662"/>
                <a:gd name="T47" fmla="*/ 3493 h 10648"/>
                <a:gd name="T48" fmla="*/ 644 w 10662"/>
                <a:gd name="T49" fmla="*/ 2787 h 10648"/>
                <a:gd name="T50" fmla="*/ 1059 w 10662"/>
                <a:gd name="T51" fmla="*/ 2139 h 10648"/>
                <a:gd name="T52" fmla="*/ 1562 w 10662"/>
                <a:gd name="T53" fmla="*/ 1560 h 10648"/>
                <a:gd name="T54" fmla="*/ 2142 w 10662"/>
                <a:gd name="T55" fmla="*/ 1058 h 10648"/>
                <a:gd name="T56" fmla="*/ 2790 w 10662"/>
                <a:gd name="T57" fmla="*/ 643 h 10648"/>
                <a:gd name="T58" fmla="*/ 3498 w 10662"/>
                <a:gd name="T59" fmla="*/ 323 h 10648"/>
                <a:gd name="T60" fmla="*/ 4257 w 10662"/>
                <a:gd name="T61" fmla="*/ 109 h 10648"/>
                <a:gd name="T62" fmla="*/ 5057 w 10662"/>
                <a:gd name="T63" fmla="*/ 7 h 10648"/>
                <a:gd name="T64" fmla="*/ 5876 w 10662"/>
                <a:gd name="T65" fmla="*/ 27 h 10648"/>
                <a:gd name="T66" fmla="*/ 6663 w 10662"/>
                <a:gd name="T67" fmla="*/ 167 h 10648"/>
                <a:gd name="T68" fmla="*/ 7406 w 10662"/>
                <a:gd name="T69" fmla="*/ 419 h 10648"/>
                <a:gd name="T70" fmla="*/ 8095 w 10662"/>
                <a:gd name="T71" fmla="*/ 771 h 10648"/>
                <a:gd name="T72" fmla="*/ 8722 w 10662"/>
                <a:gd name="T73" fmla="*/ 1216 h 10648"/>
                <a:gd name="T74" fmla="*/ 9277 w 10662"/>
                <a:gd name="T75" fmla="*/ 1744 h 10648"/>
                <a:gd name="T76" fmla="*/ 9751 w 10662"/>
                <a:gd name="T77" fmla="*/ 2348 h 10648"/>
                <a:gd name="T78" fmla="*/ 10136 w 10662"/>
                <a:gd name="T79" fmla="*/ 3016 h 10648"/>
                <a:gd name="T80" fmla="*/ 10422 w 10662"/>
                <a:gd name="T81" fmla="*/ 3741 h 10648"/>
                <a:gd name="T82" fmla="*/ 10600 w 10662"/>
                <a:gd name="T83" fmla="*/ 4514 h 10648"/>
                <a:gd name="T84" fmla="*/ 10662 w 10662"/>
                <a:gd name="T85" fmla="*/ 5324 h 10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662" h="10648">
                  <a:moveTo>
                    <a:pt x="10662" y="5324"/>
                  </a:moveTo>
                  <a:lnTo>
                    <a:pt x="10655" y="5599"/>
                  </a:lnTo>
                  <a:lnTo>
                    <a:pt x="10635" y="5868"/>
                  </a:lnTo>
                  <a:lnTo>
                    <a:pt x="10600" y="6135"/>
                  </a:lnTo>
                  <a:lnTo>
                    <a:pt x="10553" y="6397"/>
                  </a:lnTo>
                  <a:lnTo>
                    <a:pt x="10493" y="6654"/>
                  </a:lnTo>
                  <a:lnTo>
                    <a:pt x="10422" y="6907"/>
                  </a:lnTo>
                  <a:lnTo>
                    <a:pt x="10338" y="7154"/>
                  </a:lnTo>
                  <a:lnTo>
                    <a:pt x="10243" y="7397"/>
                  </a:lnTo>
                  <a:lnTo>
                    <a:pt x="10136" y="7632"/>
                  </a:lnTo>
                  <a:lnTo>
                    <a:pt x="10018" y="7862"/>
                  </a:lnTo>
                  <a:lnTo>
                    <a:pt x="9890" y="8084"/>
                  </a:lnTo>
                  <a:lnTo>
                    <a:pt x="9751" y="8300"/>
                  </a:lnTo>
                  <a:lnTo>
                    <a:pt x="9603" y="8509"/>
                  </a:lnTo>
                  <a:lnTo>
                    <a:pt x="9445" y="8711"/>
                  </a:lnTo>
                  <a:lnTo>
                    <a:pt x="9277" y="8903"/>
                  </a:lnTo>
                  <a:lnTo>
                    <a:pt x="9100" y="9088"/>
                  </a:lnTo>
                  <a:lnTo>
                    <a:pt x="8916" y="9264"/>
                  </a:lnTo>
                  <a:lnTo>
                    <a:pt x="8722" y="9432"/>
                  </a:lnTo>
                  <a:lnTo>
                    <a:pt x="8521" y="9590"/>
                  </a:lnTo>
                  <a:lnTo>
                    <a:pt x="8312" y="9739"/>
                  </a:lnTo>
                  <a:lnTo>
                    <a:pt x="8095" y="9877"/>
                  </a:lnTo>
                  <a:lnTo>
                    <a:pt x="7872" y="10006"/>
                  </a:lnTo>
                  <a:lnTo>
                    <a:pt x="7643" y="10123"/>
                  </a:lnTo>
                  <a:lnTo>
                    <a:pt x="7406" y="10230"/>
                  </a:lnTo>
                  <a:lnTo>
                    <a:pt x="7164" y="10325"/>
                  </a:lnTo>
                  <a:lnTo>
                    <a:pt x="6917" y="10408"/>
                  </a:lnTo>
                  <a:lnTo>
                    <a:pt x="6663" y="10480"/>
                  </a:lnTo>
                  <a:lnTo>
                    <a:pt x="6406" y="10540"/>
                  </a:lnTo>
                  <a:lnTo>
                    <a:pt x="6143" y="10587"/>
                  </a:lnTo>
                  <a:lnTo>
                    <a:pt x="5876" y="10620"/>
                  </a:lnTo>
                  <a:lnTo>
                    <a:pt x="5606" y="10641"/>
                  </a:lnTo>
                  <a:lnTo>
                    <a:pt x="5331" y="10648"/>
                  </a:lnTo>
                  <a:lnTo>
                    <a:pt x="5057" y="10641"/>
                  </a:lnTo>
                  <a:lnTo>
                    <a:pt x="4787" y="10620"/>
                  </a:lnTo>
                  <a:lnTo>
                    <a:pt x="4519" y="10587"/>
                  </a:lnTo>
                  <a:lnTo>
                    <a:pt x="4257" y="10540"/>
                  </a:lnTo>
                  <a:lnTo>
                    <a:pt x="3999" y="10480"/>
                  </a:lnTo>
                  <a:lnTo>
                    <a:pt x="3746" y="10408"/>
                  </a:lnTo>
                  <a:lnTo>
                    <a:pt x="3498" y="10325"/>
                  </a:lnTo>
                  <a:lnTo>
                    <a:pt x="3256" y="10230"/>
                  </a:lnTo>
                  <a:lnTo>
                    <a:pt x="3020" y="10123"/>
                  </a:lnTo>
                  <a:lnTo>
                    <a:pt x="2790" y="10006"/>
                  </a:lnTo>
                  <a:lnTo>
                    <a:pt x="2567" y="9877"/>
                  </a:lnTo>
                  <a:lnTo>
                    <a:pt x="2351" y="9739"/>
                  </a:lnTo>
                  <a:lnTo>
                    <a:pt x="2142" y="9590"/>
                  </a:lnTo>
                  <a:lnTo>
                    <a:pt x="1941" y="9432"/>
                  </a:lnTo>
                  <a:lnTo>
                    <a:pt x="1747" y="9264"/>
                  </a:lnTo>
                  <a:lnTo>
                    <a:pt x="1562" y="9088"/>
                  </a:lnTo>
                  <a:lnTo>
                    <a:pt x="1385" y="8903"/>
                  </a:lnTo>
                  <a:lnTo>
                    <a:pt x="1218" y="8711"/>
                  </a:lnTo>
                  <a:lnTo>
                    <a:pt x="1059" y="8509"/>
                  </a:lnTo>
                  <a:lnTo>
                    <a:pt x="911" y="8300"/>
                  </a:lnTo>
                  <a:lnTo>
                    <a:pt x="772" y="8084"/>
                  </a:lnTo>
                  <a:lnTo>
                    <a:pt x="644" y="7862"/>
                  </a:lnTo>
                  <a:lnTo>
                    <a:pt x="526" y="7632"/>
                  </a:lnTo>
                  <a:lnTo>
                    <a:pt x="420" y="7397"/>
                  </a:lnTo>
                  <a:lnTo>
                    <a:pt x="324" y="7154"/>
                  </a:lnTo>
                  <a:lnTo>
                    <a:pt x="240" y="6907"/>
                  </a:lnTo>
                  <a:lnTo>
                    <a:pt x="169" y="6654"/>
                  </a:lnTo>
                  <a:lnTo>
                    <a:pt x="109" y="6397"/>
                  </a:lnTo>
                  <a:lnTo>
                    <a:pt x="62" y="6135"/>
                  </a:lnTo>
                  <a:lnTo>
                    <a:pt x="28" y="5868"/>
                  </a:lnTo>
                  <a:lnTo>
                    <a:pt x="8" y="5599"/>
                  </a:lnTo>
                  <a:lnTo>
                    <a:pt x="0" y="5324"/>
                  </a:lnTo>
                  <a:lnTo>
                    <a:pt x="8" y="5050"/>
                  </a:lnTo>
                  <a:lnTo>
                    <a:pt x="28" y="4779"/>
                  </a:lnTo>
                  <a:lnTo>
                    <a:pt x="62" y="4514"/>
                  </a:lnTo>
                  <a:lnTo>
                    <a:pt x="109" y="4251"/>
                  </a:lnTo>
                  <a:lnTo>
                    <a:pt x="169" y="3993"/>
                  </a:lnTo>
                  <a:lnTo>
                    <a:pt x="240" y="3741"/>
                  </a:lnTo>
                  <a:lnTo>
                    <a:pt x="324" y="3493"/>
                  </a:lnTo>
                  <a:lnTo>
                    <a:pt x="420" y="3252"/>
                  </a:lnTo>
                  <a:lnTo>
                    <a:pt x="526" y="3016"/>
                  </a:lnTo>
                  <a:lnTo>
                    <a:pt x="644" y="2787"/>
                  </a:lnTo>
                  <a:lnTo>
                    <a:pt x="772" y="2564"/>
                  </a:lnTo>
                  <a:lnTo>
                    <a:pt x="911" y="2348"/>
                  </a:lnTo>
                  <a:lnTo>
                    <a:pt x="1059" y="2139"/>
                  </a:lnTo>
                  <a:lnTo>
                    <a:pt x="1218" y="1938"/>
                  </a:lnTo>
                  <a:lnTo>
                    <a:pt x="1385" y="1744"/>
                  </a:lnTo>
                  <a:lnTo>
                    <a:pt x="1562" y="1560"/>
                  </a:lnTo>
                  <a:lnTo>
                    <a:pt x="1747" y="1383"/>
                  </a:lnTo>
                  <a:lnTo>
                    <a:pt x="1941" y="1216"/>
                  </a:lnTo>
                  <a:lnTo>
                    <a:pt x="2142" y="1058"/>
                  </a:lnTo>
                  <a:lnTo>
                    <a:pt x="2351" y="910"/>
                  </a:lnTo>
                  <a:lnTo>
                    <a:pt x="2567" y="771"/>
                  </a:lnTo>
                  <a:lnTo>
                    <a:pt x="2790" y="643"/>
                  </a:lnTo>
                  <a:lnTo>
                    <a:pt x="3020" y="525"/>
                  </a:lnTo>
                  <a:lnTo>
                    <a:pt x="3256" y="419"/>
                  </a:lnTo>
                  <a:lnTo>
                    <a:pt x="3498" y="323"/>
                  </a:lnTo>
                  <a:lnTo>
                    <a:pt x="3746" y="239"/>
                  </a:lnTo>
                  <a:lnTo>
                    <a:pt x="3999" y="167"/>
                  </a:lnTo>
                  <a:lnTo>
                    <a:pt x="4257" y="109"/>
                  </a:lnTo>
                  <a:lnTo>
                    <a:pt x="4519" y="62"/>
                  </a:lnTo>
                  <a:lnTo>
                    <a:pt x="4787" y="27"/>
                  </a:lnTo>
                  <a:lnTo>
                    <a:pt x="5057" y="7"/>
                  </a:lnTo>
                  <a:lnTo>
                    <a:pt x="5331" y="0"/>
                  </a:lnTo>
                  <a:lnTo>
                    <a:pt x="5606" y="7"/>
                  </a:lnTo>
                  <a:lnTo>
                    <a:pt x="5876" y="27"/>
                  </a:lnTo>
                  <a:lnTo>
                    <a:pt x="6143" y="62"/>
                  </a:lnTo>
                  <a:lnTo>
                    <a:pt x="6406" y="109"/>
                  </a:lnTo>
                  <a:lnTo>
                    <a:pt x="6663" y="167"/>
                  </a:lnTo>
                  <a:lnTo>
                    <a:pt x="6917" y="239"/>
                  </a:lnTo>
                  <a:lnTo>
                    <a:pt x="7164" y="323"/>
                  </a:lnTo>
                  <a:lnTo>
                    <a:pt x="7406" y="419"/>
                  </a:lnTo>
                  <a:lnTo>
                    <a:pt x="7643" y="525"/>
                  </a:lnTo>
                  <a:lnTo>
                    <a:pt x="7872" y="643"/>
                  </a:lnTo>
                  <a:lnTo>
                    <a:pt x="8095" y="771"/>
                  </a:lnTo>
                  <a:lnTo>
                    <a:pt x="8312" y="910"/>
                  </a:lnTo>
                  <a:lnTo>
                    <a:pt x="8521" y="1058"/>
                  </a:lnTo>
                  <a:lnTo>
                    <a:pt x="8722" y="1216"/>
                  </a:lnTo>
                  <a:lnTo>
                    <a:pt x="8916" y="1383"/>
                  </a:lnTo>
                  <a:lnTo>
                    <a:pt x="9100" y="1560"/>
                  </a:lnTo>
                  <a:lnTo>
                    <a:pt x="9277" y="1744"/>
                  </a:lnTo>
                  <a:lnTo>
                    <a:pt x="9445" y="1938"/>
                  </a:lnTo>
                  <a:lnTo>
                    <a:pt x="9603" y="2139"/>
                  </a:lnTo>
                  <a:lnTo>
                    <a:pt x="9751" y="2348"/>
                  </a:lnTo>
                  <a:lnTo>
                    <a:pt x="9890" y="2564"/>
                  </a:lnTo>
                  <a:lnTo>
                    <a:pt x="10018" y="2787"/>
                  </a:lnTo>
                  <a:lnTo>
                    <a:pt x="10136" y="3016"/>
                  </a:lnTo>
                  <a:lnTo>
                    <a:pt x="10243" y="3252"/>
                  </a:lnTo>
                  <a:lnTo>
                    <a:pt x="10338" y="3493"/>
                  </a:lnTo>
                  <a:lnTo>
                    <a:pt x="10422" y="3741"/>
                  </a:lnTo>
                  <a:lnTo>
                    <a:pt x="10493" y="3993"/>
                  </a:lnTo>
                  <a:lnTo>
                    <a:pt x="10553" y="4251"/>
                  </a:lnTo>
                  <a:lnTo>
                    <a:pt x="10600" y="4514"/>
                  </a:lnTo>
                  <a:lnTo>
                    <a:pt x="10635" y="4779"/>
                  </a:lnTo>
                  <a:lnTo>
                    <a:pt x="10655" y="5050"/>
                  </a:lnTo>
                  <a:lnTo>
                    <a:pt x="10662" y="5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704851" y="2178050"/>
              <a:ext cx="596900" cy="596900"/>
            </a:xfrm>
            <a:custGeom>
              <a:avLst/>
              <a:gdLst>
                <a:gd name="T0" fmla="*/ 2779 w 9393"/>
                <a:gd name="T1" fmla="*/ 410 h 9381"/>
                <a:gd name="T2" fmla="*/ 1261 w 9393"/>
                <a:gd name="T3" fmla="*/ 1526 h 9381"/>
                <a:gd name="T4" fmla="*/ 1403 w 9393"/>
                <a:gd name="T5" fmla="*/ 1807 h 9381"/>
                <a:gd name="T6" fmla="*/ 1581 w 9393"/>
                <a:gd name="T7" fmla="*/ 3011 h 9381"/>
                <a:gd name="T8" fmla="*/ 2382 w 9393"/>
                <a:gd name="T9" fmla="*/ 3854 h 9381"/>
                <a:gd name="T10" fmla="*/ 2962 w 9393"/>
                <a:gd name="T11" fmla="*/ 3987 h 9381"/>
                <a:gd name="T12" fmla="*/ 4273 w 9393"/>
                <a:gd name="T13" fmla="*/ 3916 h 9381"/>
                <a:gd name="T14" fmla="*/ 6116 w 9393"/>
                <a:gd name="T15" fmla="*/ 3477 h 9381"/>
                <a:gd name="T16" fmla="*/ 7183 w 9393"/>
                <a:gd name="T17" fmla="*/ 3282 h 9381"/>
                <a:gd name="T18" fmla="*/ 7542 w 9393"/>
                <a:gd name="T19" fmla="*/ 3376 h 9381"/>
                <a:gd name="T20" fmla="*/ 7660 w 9393"/>
                <a:gd name="T21" fmla="*/ 3652 h 9381"/>
                <a:gd name="T22" fmla="*/ 7481 w 9393"/>
                <a:gd name="T23" fmla="*/ 3842 h 9381"/>
                <a:gd name="T24" fmla="*/ 7198 w 9393"/>
                <a:gd name="T25" fmla="*/ 3780 h 9381"/>
                <a:gd name="T26" fmla="*/ 6259 w 9393"/>
                <a:gd name="T27" fmla="*/ 3938 h 9381"/>
                <a:gd name="T28" fmla="*/ 4303 w 9393"/>
                <a:gd name="T29" fmla="*/ 4412 h 9381"/>
                <a:gd name="T30" fmla="*/ 3505 w 9393"/>
                <a:gd name="T31" fmla="*/ 4574 h 9381"/>
                <a:gd name="T32" fmla="*/ 3507 w 9393"/>
                <a:gd name="T33" fmla="*/ 4844 h 9381"/>
                <a:gd name="T34" fmla="*/ 3197 w 9393"/>
                <a:gd name="T35" fmla="*/ 6718 h 9381"/>
                <a:gd name="T36" fmla="*/ 3933 w 9393"/>
                <a:gd name="T37" fmla="*/ 8801 h 9381"/>
                <a:gd name="T38" fmla="*/ 3984 w 9393"/>
                <a:gd name="T39" fmla="*/ 9010 h 9381"/>
                <a:gd name="T40" fmla="*/ 3871 w 9393"/>
                <a:gd name="T41" fmla="*/ 9172 h 9381"/>
                <a:gd name="T42" fmla="*/ 3657 w 9393"/>
                <a:gd name="T43" fmla="*/ 9193 h 9381"/>
                <a:gd name="T44" fmla="*/ 3202 w 9393"/>
                <a:gd name="T45" fmla="*/ 8739 h 9381"/>
                <a:gd name="T46" fmla="*/ 2702 w 9393"/>
                <a:gd name="T47" fmla="*/ 6255 h 9381"/>
                <a:gd name="T48" fmla="*/ 3092 w 9393"/>
                <a:gd name="T49" fmla="*/ 4556 h 9381"/>
                <a:gd name="T50" fmla="*/ 2624 w 9393"/>
                <a:gd name="T51" fmla="*/ 4442 h 9381"/>
                <a:gd name="T52" fmla="*/ 1993 w 9393"/>
                <a:gd name="T53" fmla="*/ 4224 h 9381"/>
                <a:gd name="T54" fmla="*/ 1232 w 9393"/>
                <a:gd name="T55" fmla="*/ 3442 h 9381"/>
                <a:gd name="T56" fmla="*/ 901 w 9393"/>
                <a:gd name="T57" fmla="*/ 2037 h 9381"/>
                <a:gd name="T58" fmla="*/ 238 w 9393"/>
                <a:gd name="T59" fmla="*/ 3218 h 9381"/>
                <a:gd name="T60" fmla="*/ 7 w 9393"/>
                <a:gd name="T61" fmla="*/ 4931 h 9381"/>
                <a:gd name="T62" fmla="*/ 1709 w 9393"/>
                <a:gd name="T63" fmla="*/ 8310 h 9381"/>
                <a:gd name="T64" fmla="*/ 4944 w 9393"/>
                <a:gd name="T65" fmla="*/ 9374 h 9381"/>
                <a:gd name="T66" fmla="*/ 5932 w 9393"/>
                <a:gd name="T67" fmla="*/ 9183 h 9381"/>
                <a:gd name="T68" fmla="*/ 5725 w 9393"/>
                <a:gd name="T69" fmla="*/ 8889 h 9381"/>
                <a:gd name="T70" fmla="*/ 5456 w 9393"/>
                <a:gd name="T71" fmla="*/ 7092 h 9381"/>
                <a:gd name="T72" fmla="*/ 5859 w 9393"/>
                <a:gd name="T73" fmla="*/ 4947 h 9381"/>
                <a:gd name="T74" fmla="*/ 6050 w 9393"/>
                <a:gd name="T75" fmla="*/ 4845 h 9381"/>
                <a:gd name="T76" fmla="*/ 6268 w 9393"/>
                <a:gd name="T77" fmla="*/ 4963 h 9381"/>
                <a:gd name="T78" fmla="*/ 6244 w 9393"/>
                <a:gd name="T79" fmla="*/ 5322 h 9381"/>
                <a:gd name="T80" fmla="*/ 5948 w 9393"/>
                <a:gd name="T81" fmla="*/ 7238 h 9381"/>
                <a:gd name="T82" fmla="*/ 6294 w 9393"/>
                <a:gd name="T83" fmla="*/ 8938 h 9381"/>
                <a:gd name="T84" fmla="*/ 7059 w 9393"/>
                <a:gd name="T85" fmla="*/ 8740 h 9381"/>
                <a:gd name="T86" fmla="*/ 9030 w 9393"/>
                <a:gd name="T87" fmla="*/ 6497 h 9381"/>
                <a:gd name="T88" fmla="*/ 9108 w 9393"/>
                <a:gd name="T89" fmla="*/ 3078 h 9381"/>
                <a:gd name="T90" fmla="*/ 6525 w 9393"/>
                <a:gd name="T91" fmla="*/ 369 h 9381"/>
                <a:gd name="T92" fmla="*/ 3026 w 9393"/>
                <a:gd name="T93" fmla="*/ 3316 h 9381"/>
                <a:gd name="T94" fmla="*/ 2636 w 9393"/>
                <a:gd name="T95" fmla="*/ 2921 h 9381"/>
                <a:gd name="T96" fmla="*/ 2679 w 9393"/>
                <a:gd name="T97" fmla="*/ 2361 h 9381"/>
                <a:gd name="T98" fmla="*/ 3125 w 9393"/>
                <a:gd name="T99" fmla="*/ 2025 h 9381"/>
                <a:gd name="T100" fmla="*/ 3697 w 9393"/>
                <a:gd name="T101" fmla="*/ 2120 h 9381"/>
                <a:gd name="T102" fmla="*/ 4002 w 9393"/>
                <a:gd name="T103" fmla="*/ 2583 h 9381"/>
                <a:gd name="T104" fmla="*/ 3847 w 9393"/>
                <a:gd name="T105" fmla="*/ 3120 h 9381"/>
                <a:gd name="T106" fmla="*/ 3338 w 9393"/>
                <a:gd name="T107" fmla="*/ 3369 h 9381"/>
                <a:gd name="T108" fmla="*/ 5389 w 9393"/>
                <a:gd name="T109" fmla="*/ 3063 h 9381"/>
                <a:gd name="T110" fmla="*/ 5156 w 9393"/>
                <a:gd name="T111" fmla="*/ 2558 h 9381"/>
                <a:gd name="T112" fmla="*/ 5389 w 9393"/>
                <a:gd name="T113" fmla="*/ 2052 h 9381"/>
                <a:gd name="T114" fmla="*/ 5938 w 9393"/>
                <a:gd name="T115" fmla="*/ 1878 h 9381"/>
                <a:gd name="T116" fmla="*/ 6432 w 9393"/>
                <a:gd name="T117" fmla="*/ 2150 h 9381"/>
                <a:gd name="T118" fmla="*/ 6558 w 9393"/>
                <a:gd name="T119" fmla="*/ 2695 h 9381"/>
                <a:gd name="T120" fmla="*/ 6232 w 9393"/>
                <a:gd name="T121" fmla="*/ 3142 h 9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93" h="9381">
                  <a:moveTo>
                    <a:pt x="4696" y="0"/>
                  </a:moveTo>
                  <a:lnTo>
                    <a:pt x="4568" y="2"/>
                  </a:lnTo>
                  <a:lnTo>
                    <a:pt x="4441" y="7"/>
                  </a:lnTo>
                  <a:lnTo>
                    <a:pt x="4315" y="15"/>
                  </a:lnTo>
                  <a:lnTo>
                    <a:pt x="4191" y="27"/>
                  </a:lnTo>
                  <a:lnTo>
                    <a:pt x="4067" y="42"/>
                  </a:lnTo>
                  <a:lnTo>
                    <a:pt x="3944" y="61"/>
                  </a:lnTo>
                  <a:lnTo>
                    <a:pt x="3822" y="82"/>
                  </a:lnTo>
                  <a:lnTo>
                    <a:pt x="3701" y="106"/>
                  </a:lnTo>
                  <a:lnTo>
                    <a:pt x="3581" y="134"/>
                  </a:lnTo>
                  <a:lnTo>
                    <a:pt x="3463" y="164"/>
                  </a:lnTo>
                  <a:lnTo>
                    <a:pt x="3346" y="199"/>
                  </a:lnTo>
                  <a:lnTo>
                    <a:pt x="3230" y="235"/>
                  </a:lnTo>
                  <a:lnTo>
                    <a:pt x="3115" y="275"/>
                  </a:lnTo>
                  <a:lnTo>
                    <a:pt x="3002" y="316"/>
                  </a:lnTo>
                  <a:lnTo>
                    <a:pt x="2890" y="362"/>
                  </a:lnTo>
                  <a:lnTo>
                    <a:pt x="2779" y="410"/>
                  </a:lnTo>
                  <a:lnTo>
                    <a:pt x="2671" y="460"/>
                  </a:lnTo>
                  <a:lnTo>
                    <a:pt x="2563" y="514"/>
                  </a:lnTo>
                  <a:lnTo>
                    <a:pt x="2457" y="570"/>
                  </a:lnTo>
                  <a:lnTo>
                    <a:pt x="2353" y="629"/>
                  </a:lnTo>
                  <a:lnTo>
                    <a:pt x="2250" y="689"/>
                  </a:lnTo>
                  <a:lnTo>
                    <a:pt x="2150" y="753"/>
                  </a:lnTo>
                  <a:lnTo>
                    <a:pt x="2050" y="819"/>
                  </a:lnTo>
                  <a:lnTo>
                    <a:pt x="1954" y="888"/>
                  </a:lnTo>
                  <a:lnTo>
                    <a:pt x="1858" y="959"/>
                  </a:lnTo>
                  <a:lnTo>
                    <a:pt x="1764" y="1032"/>
                  </a:lnTo>
                  <a:lnTo>
                    <a:pt x="1673" y="1108"/>
                  </a:lnTo>
                  <a:lnTo>
                    <a:pt x="1583" y="1185"/>
                  </a:lnTo>
                  <a:lnTo>
                    <a:pt x="1495" y="1265"/>
                  </a:lnTo>
                  <a:lnTo>
                    <a:pt x="1410" y="1348"/>
                  </a:lnTo>
                  <a:lnTo>
                    <a:pt x="1325" y="1432"/>
                  </a:lnTo>
                  <a:lnTo>
                    <a:pt x="1244" y="1518"/>
                  </a:lnTo>
                  <a:lnTo>
                    <a:pt x="1261" y="1526"/>
                  </a:lnTo>
                  <a:lnTo>
                    <a:pt x="1279" y="1534"/>
                  </a:lnTo>
                  <a:lnTo>
                    <a:pt x="1294" y="1544"/>
                  </a:lnTo>
                  <a:lnTo>
                    <a:pt x="1309" y="1554"/>
                  </a:lnTo>
                  <a:lnTo>
                    <a:pt x="1322" y="1567"/>
                  </a:lnTo>
                  <a:lnTo>
                    <a:pt x="1336" y="1579"/>
                  </a:lnTo>
                  <a:lnTo>
                    <a:pt x="1347" y="1591"/>
                  </a:lnTo>
                  <a:lnTo>
                    <a:pt x="1358" y="1605"/>
                  </a:lnTo>
                  <a:lnTo>
                    <a:pt x="1367" y="1619"/>
                  </a:lnTo>
                  <a:lnTo>
                    <a:pt x="1375" y="1633"/>
                  </a:lnTo>
                  <a:lnTo>
                    <a:pt x="1383" y="1649"/>
                  </a:lnTo>
                  <a:lnTo>
                    <a:pt x="1389" y="1664"/>
                  </a:lnTo>
                  <a:lnTo>
                    <a:pt x="1395" y="1679"/>
                  </a:lnTo>
                  <a:lnTo>
                    <a:pt x="1400" y="1695"/>
                  </a:lnTo>
                  <a:lnTo>
                    <a:pt x="1404" y="1711"/>
                  </a:lnTo>
                  <a:lnTo>
                    <a:pt x="1407" y="1727"/>
                  </a:lnTo>
                  <a:lnTo>
                    <a:pt x="1405" y="1751"/>
                  </a:lnTo>
                  <a:lnTo>
                    <a:pt x="1403" y="1807"/>
                  </a:lnTo>
                  <a:lnTo>
                    <a:pt x="1402" y="1845"/>
                  </a:lnTo>
                  <a:lnTo>
                    <a:pt x="1401" y="1890"/>
                  </a:lnTo>
                  <a:lnTo>
                    <a:pt x="1401" y="1940"/>
                  </a:lnTo>
                  <a:lnTo>
                    <a:pt x="1402" y="1997"/>
                  </a:lnTo>
                  <a:lnTo>
                    <a:pt x="1404" y="2057"/>
                  </a:lnTo>
                  <a:lnTo>
                    <a:pt x="1407" y="2122"/>
                  </a:lnTo>
                  <a:lnTo>
                    <a:pt x="1411" y="2192"/>
                  </a:lnTo>
                  <a:lnTo>
                    <a:pt x="1417" y="2265"/>
                  </a:lnTo>
                  <a:lnTo>
                    <a:pt x="1425" y="2342"/>
                  </a:lnTo>
                  <a:lnTo>
                    <a:pt x="1435" y="2421"/>
                  </a:lnTo>
                  <a:lnTo>
                    <a:pt x="1447" y="2503"/>
                  </a:lnTo>
                  <a:lnTo>
                    <a:pt x="1462" y="2586"/>
                  </a:lnTo>
                  <a:lnTo>
                    <a:pt x="1480" y="2670"/>
                  </a:lnTo>
                  <a:lnTo>
                    <a:pt x="1500" y="2755"/>
                  </a:lnTo>
                  <a:lnTo>
                    <a:pt x="1523" y="2840"/>
                  </a:lnTo>
                  <a:lnTo>
                    <a:pt x="1551" y="2926"/>
                  </a:lnTo>
                  <a:lnTo>
                    <a:pt x="1581" y="3011"/>
                  </a:lnTo>
                  <a:lnTo>
                    <a:pt x="1615" y="3095"/>
                  </a:lnTo>
                  <a:lnTo>
                    <a:pt x="1653" y="3178"/>
                  </a:lnTo>
                  <a:lnTo>
                    <a:pt x="1696" y="3258"/>
                  </a:lnTo>
                  <a:lnTo>
                    <a:pt x="1743" y="3336"/>
                  </a:lnTo>
                  <a:lnTo>
                    <a:pt x="1793" y="3411"/>
                  </a:lnTo>
                  <a:lnTo>
                    <a:pt x="1849" y="3483"/>
                  </a:lnTo>
                  <a:lnTo>
                    <a:pt x="1911" y="3551"/>
                  </a:lnTo>
                  <a:lnTo>
                    <a:pt x="1977" y="3615"/>
                  </a:lnTo>
                  <a:lnTo>
                    <a:pt x="2049" y="3675"/>
                  </a:lnTo>
                  <a:lnTo>
                    <a:pt x="2126" y="3729"/>
                  </a:lnTo>
                  <a:lnTo>
                    <a:pt x="2211" y="3777"/>
                  </a:lnTo>
                  <a:lnTo>
                    <a:pt x="2238" y="3791"/>
                  </a:lnTo>
                  <a:lnTo>
                    <a:pt x="2266" y="3805"/>
                  </a:lnTo>
                  <a:lnTo>
                    <a:pt x="2294" y="3818"/>
                  </a:lnTo>
                  <a:lnTo>
                    <a:pt x="2323" y="3830"/>
                  </a:lnTo>
                  <a:lnTo>
                    <a:pt x="2353" y="3843"/>
                  </a:lnTo>
                  <a:lnTo>
                    <a:pt x="2382" y="3854"/>
                  </a:lnTo>
                  <a:lnTo>
                    <a:pt x="2413" y="3865"/>
                  </a:lnTo>
                  <a:lnTo>
                    <a:pt x="2443" y="3877"/>
                  </a:lnTo>
                  <a:lnTo>
                    <a:pt x="2475" y="3888"/>
                  </a:lnTo>
                  <a:lnTo>
                    <a:pt x="2506" y="3897"/>
                  </a:lnTo>
                  <a:lnTo>
                    <a:pt x="2539" y="3907"/>
                  </a:lnTo>
                  <a:lnTo>
                    <a:pt x="2571" y="3916"/>
                  </a:lnTo>
                  <a:lnTo>
                    <a:pt x="2605" y="3925"/>
                  </a:lnTo>
                  <a:lnTo>
                    <a:pt x="2638" y="3933"/>
                  </a:lnTo>
                  <a:lnTo>
                    <a:pt x="2673" y="3940"/>
                  </a:lnTo>
                  <a:lnTo>
                    <a:pt x="2707" y="3949"/>
                  </a:lnTo>
                  <a:lnTo>
                    <a:pt x="2742" y="3955"/>
                  </a:lnTo>
                  <a:lnTo>
                    <a:pt x="2777" y="3962"/>
                  </a:lnTo>
                  <a:lnTo>
                    <a:pt x="2814" y="3968"/>
                  </a:lnTo>
                  <a:lnTo>
                    <a:pt x="2849" y="3973"/>
                  </a:lnTo>
                  <a:lnTo>
                    <a:pt x="2887" y="3978"/>
                  </a:lnTo>
                  <a:lnTo>
                    <a:pt x="2924" y="3983"/>
                  </a:lnTo>
                  <a:lnTo>
                    <a:pt x="2962" y="3987"/>
                  </a:lnTo>
                  <a:lnTo>
                    <a:pt x="3000" y="3991"/>
                  </a:lnTo>
                  <a:lnTo>
                    <a:pt x="3078" y="3997"/>
                  </a:lnTo>
                  <a:lnTo>
                    <a:pt x="3157" y="4002"/>
                  </a:lnTo>
                  <a:lnTo>
                    <a:pt x="3238" y="4004"/>
                  </a:lnTo>
                  <a:lnTo>
                    <a:pt x="3321" y="4005"/>
                  </a:lnTo>
                  <a:lnTo>
                    <a:pt x="3398" y="4004"/>
                  </a:lnTo>
                  <a:lnTo>
                    <a:pt x="3475" y="4002"/>
                  </a:lnTo>
                  <a:lnTo>
                    <a:pt x="3553" y="3999"/>
                  </a:lnTo>
                  <a:lnTo>
                    <a:pt x="3631" y="3994"/>
                  </a:lnTo>
                  <a:lnTo>
                    <a:pt x="3710" y="3988"/>
                  </a:lnTo>
                  <a:lnTo>
                    <a:pt x="3790" y="3981"/>
                  </a:lnTo>
                  <a:lnTo>
                    <a:pt x="3870" y="3973"/>
                  </a:lnTo>
                  <a:lnTo>
                    <a:pt x="3950" y="3963"/>
                  </a:lnTo>
                  <a:lnTo>
                    <a:pt x="4030" y="3953"/>
                  </a:lnTo>
                  <a:lnTo>
                    <a:pt x="4110" y="3941"/>
                  </a:lnTo>
                  <a:lnTo>
                    <a:pt x="4192" y="3929"/>
                  </a:lnTo>
                  <a:lnTo>
                    <a:pt x="4273" y="3916"/>
                  </a:lnTo>
                  <a:lnTo>
                    <a:pt x="4353" y="3902"/>
                  </a:lnTo>
                  <a:lnTo>
                    <a:pt x="4434" y="3887"/>
                  </a:lnTo>
                  <a:lnTo>
                    <a:pt x="4515" y="3872"/>
                  </a:lnTo>
                  <a:lnTo>
                    <a:pt x="4596" y="3855"/>
                  </a:lnTo>
                  <a:lnTo>
                    <a:pt x="4677" y="3838"/>
                  </a:lnTo>
                  <a:lnTo>
                    <a:pt x="4757" y="3821"/>
                  </a:lnTo>
                  <a:lnTo>
                    <a:pt x="4837" y="3804"/>
                  </a:lnTo>
                  <a:lnTo>
                    <a:pt x="4918" y="3785"/>
                  </a:lnTo>
                  <a:lnTo>
                    <a:pt x="5075" y="3748"/>
                  </a:lnTo>
                  <a:lnTo>
                    <a:pt x="5231" y="3709"/>
                  </a:lnTo>
                  <a:lnTo>
                    <a:pt x="5386" y="3670"/>
                  </a:lnTo>
                  <a:lnTo>
                    <a:pt x="5536" y="3631"/>
                  </a:lnTo>
                  <a:lnTo>
                    <a:pt x="5683" y="3592"/>
                  </a:lnTo>
                  <a:lnTo>
                    <a:pt x="5827" y="3553"/>
                  </a:lnTo>
                  <a:lnTo>
                    <a:pt x="5925" y="3528"/>
                  </a:lnTo>
                  <a:lnTo>
                    <a:pt x="6021" y="3501"/>
                  </a:lnTo>
                  <a:lnTo>
                    <a:pt x="6116" y="3477"/>
                  </a:lnTo>
                  <a:lnTo>
                    <a:pt x="6208" y="3453"/>
                  </a:lnTo>
                  <a:lnTo>
                    <a:pt x="6298" y="3429"/>
                  </a:lnTo>
                  <a:lnTo>
                    <a:pt x="6386" y="3408"/>
                  </a:lnTo>
                  <a:lnTo>
                    <a:pt x="6471" y="3388"/>
                  </a:lnTo>
                  <a:lnTo>
                    <a:pt x="6554" y="3369"/>
                  </a:lnTo>
                  <a:lnTo>
                    <a:pt x="6634" y="3350"/>
                  </a:lnTo>
                  <a:lnTo>
                    <a:pt x="6712" y="3335"/>
                  </a:lnTo>
                  <a:lnTo>
                    <a:pt x="6787" y="3321"/>
                  </a:lnTo>
                  <a:lnTo>
                    <a:pt x="6858" y="3309"/>
                  </a:lnTo>
                  <a:lnTo>
                    <a:pt x="6926" y="3299"/>
                  </a:lnTo>
                  <a:lnTo>
                    <a:pt x="6991" y="3290"/>
                  </a:lnTo>
                  <a:lnTo>
                    <a:pt x="7022" y="3287"/>
                  </a:lnTo>
                  <a:lnTo>
                    <a:pt x="7053" y="3285"/>
                  </a:lnTo>
                  <a:lnTo>
                    <a:pt x="7082" y="3283"/>
                  </a:lnTo>
                  <a:lnTo>
                    <a:pt x="7112" y="3282"/>
                  </a:lnTo>
                  <a:lnTo>
                    <a:pt x="7151" y="3282"/>
                  </a:lnTo>
                  <a:lnTo>
                    <a:pt x="7183" y="3282"/>
                  </a:lnTo>
                  <a:lnTo>
                    <a:pt x="7213" y="3283"/>
                  </a:lnTo>
                  <a:lnTo>
                    <a:pt x="7242" y="3285"/>
                  </a:lnTo>
                  <a:lnTo>
                    <a:pt x="7270" y="3287"/>
                  </a:lnTo>
                  <a:lnTo>
                    <a:pt x="7296" y="3290"/>
                  </a:lnTo>
                  <a:lnTo>
                    <a:pt x="7322" y="3295"/>
                  </a:lnTo>
                  <a:lnTo>
                    <a:pt x="7346" y="3299"/>
                  </a:lnTo>
                  <a:lnTo>
                    <a:pt x="7368" y="3304"/>
                  </a:lnTo>
                  <a:lnTo>
                    <a:pt x="7391" y="3309"/>
                  </a:lnTo>
                  <a:lnTo>
                    <a:pt x="7411" y="3315"/>
                  </a:lnTo>
                  <a:lnTo>
                    <a:pt x="7431" y="3321"/>
                  </a:lnTo>
                  <a:lnTo>
                    <a:pt x="7450" y="3327"/>
                  </a:lnTo>
                  <a:lnTo>
                    <a:pt x="7468" y="3335"/>
                  </a:lnTo>
                  <a:lnTo>
                    <a:pt x="7484" y="3342"/>
                  </a:lnTo>
                  <a:lnTo>
                    <a:pt x="7500" y="3350"/>
                  </a:lnTo>
                  <a:lnTo>
                    <a:pt x="7516" y="3358"/>
                  </a:lnTo>
                  <a:lnTo>
                    <a:pt x="7529" y="3367"/>
                  </a:lnTo>
                  <a:lnTo>
                    <a:pt x="7542" y="3376"/>
                  </a:lnTo>
                  <a:lnTo>
                    <a:pt x="7554" y="3385"/>
                  </a:lnTo>
                  <a:lnTo>
                    <a:pt x="7566" y="3394"/>
                  </a:lnTo>
                  <a:lnTo>
                    <a:pt x="7577" y="3403"/>
                  </a:lnTo>
                  <a:lnTo>
                    <a:pt x="7587" y="3413"/>
                  </a:lnTo>
                  <a:lnTo>
                    <a:pt x="7596" y="3422"/>
                  </a:lnTo>
                  <a:lnTo>
                    <a:pt x="7604" y="3432"/>
                  </a:lnTo>
                  <a:lnTo>
                    <a:pt x="7619" y="3453"/>
                  </a:lnTo>
                  <a:lnTo>
                    <a:pt x="7631" y="3473"/>
                  </a:lnTo>
                  <a:lnTo>
                    <a:pt x="7642" y="3493"/>
                  </a:lnTo>
                  <a:lnTo>
                    <a:pt x="7650" y="3513"/>
                  </a:lnTo>
                  <a:lnTo>
                    <a:pt x="7656" y="3534"/>
                  </a:lnTo>
                  <a:lnTo>
                    <a:pt x="7661" y="3554"/>
                  </a:lnTo>
                  <a:lnTo>
                    <a:pt x="7664" y="3574"/>
                  </a:lnTo>
                  <a:lnTo>
                    <a:pt x="7665" y="3595"/>
                  </a:lnTo>
                  <a:lnTo>
                    <a:pt x="7665" y="3614"/>
                  </a:lnTo>
                  <a:lnTo>
                    <a:pt x="7663" y="3634"/>
                  </a:lnTo>
                  <a:lnTo>
                    <a:pt x="7660" y="3652"/>
                  </a:lnTo>
                  <a:lnTo>
                    <a:pt x="7656" y="3671"/>
                  </a:lnTo>
                  <a:lnTo>
                    <a:pt x="7651" y="3688"/>
                  </a:lnTo>
                  <a:lnTo>
                    <a:pt x="7645" y="3705"/>
                  </a:lnTo>
                  <a:lnTo>
                    <a:pt x="7636" y="3720"/>
                  </a:lnTo>
                  <a:lnTo>
                    <a:pt x="7628" y="3736"/>
                  </a:lnTo>
                  <a:lnTo>
                    <a:pt x="7619" y="3749"/>
                  </a:lnTo>
                  <a:lnTo>
                    <a:pt x="7609" y="3762"/>
                  </a:lnTo>
                  <a:lnTo>
                    <a:pt x="7599" y="3773"/>
                  </a:lnTo>
                  <a:lnTo>
                    <a:pt x="7588" y="3782"/>
                  </a:lnTo>
                  <a:lnTo>
                    <a:pt x="7575" y="3793"/>
                  </a:lnTo>
                  <a:lnTo>
                    <a:pt x="7560" y="3805"/>
                  </a:lnTo>
                  <a:lnTo>
                    <a:pt x="7543" y="3816"/>
                  </a:lnTo>
                  <a:lnTo>
                    <a:pt x="7524" y="3826"/>
                  </a:lnTo>
                  <a:lnTo>
                    <a:pt x="7514" y="3830"/>
                  </a:lnTo>
                  <a:lnTo>
                    <a:pt x="7503" y="3835"/>
                  </a:lnTo>
                  <a:lnTo>
                    <a:pt x="7492" y="3838"/>
                  </a:lnTo>
                  <a:lnTo>
                    <a:pt x="7481" y="3842"/>
                  </a:lnTo>
                  <a:lnTo>
                    <a:pt x="7469" y="3844"/>
                  </a:lnTo>
                  <a:lnTo>
                    <a:pt x="7457" y="3846"/>
                  </a:lnTo>
                  <a:lnTo>
                    <a:pt x="7445" y="3847"/>
                  </a:lnTo>
                  <a:lnTo>
                    <a:pt x="7431" y="3848"/>
                  </a:lnTo>
                  <a:lnTo>
                    <a:pt x="7413" y="3847"/>
                  </a:lnTo>
                  <a:lnTo>
                    <a:pt x="7396" y="3845"/>
                  </a:lnTo>
                  <a:lnTo>
                    <a:pt x="7380" y="3842"/>
                  </a:lnTo>
                  <a:lnTo>
                    <a:pt x="7364" y="3837"/>
                  </a:lnTo>
                  <a:lnTo>
                    <a:pt x="7335" y="3826"/>
                  </a:lnTo>
                  <a:lnTo>
                    <a:pt x="7309" y="3814"/>
                  </a:lnTo>
                  <a:lnTo>
                    <a:pt x="7288" y="3805"/>
                  </a:lnTo>
                  <a:lnTo>
                    <a:pt x="7268" y="3796"/>
                  </a:lnTo>
                  <a:lnTo>
                    <a:pt x="7257" y="3792"/>
                  </a:lnTo>
                  <a:lnTo>
                    <a:pt x="7246" y="3789"/>
                  </a:lnTo>
                  <a:lnTo>
                    <a:pt x="7233" y="3786"/>
                  </a:lnTo>
                  <a:lnTo>
                    <a:pt x="7220" y="3783"/>
                  </a:lnTo>
                  <a:lnTo>
                    <a:pt x="7198" y="3780"/>
                  </a:lnTo>
                  <a:lnTo>
                    <a:pt x="7173" y="3777"/>
                  </a:lnTo>
                  <a:lnTo>
                    <a:pt x="7147" y="3776"/>
                  </a:lnTo>
                  <a:lnTo>
                    <a:pt x="7120" y="3776"/>
                  </a:lnTo>
                  <a:lnTo>
                    <a:pt x="7094" y="3776"/>
                  </a:lnTo>
                  <a:lnTo>
                    <a:pt x="7067" y="3777"/>
                  </a:lnTo>
                  <a:lnTo>
                    <a:pt x="7040" y="3779"/>
                  </a:lnTo>
                  <a:lnTo>
                    <a:pt x="7011" y="3781"/>
                  </a:lnTo>
                  <a:lnTo>
                    <a:pt x="6950" y="3788"/>
                  </a:lnTo>
                  <a:lnTo>
                    <a:pt x="6886" y="3797"/>
                  </a:lnTo>
                  <a:lnTo>
                    <a:pt x="6819" y="3809"/>
                  </a:lnTo>
                  <a:lnTo>
                    <a:pt x="6748" y="3822"/>
                  </a:lnTo>
                  <a:lnTo>
                    <a:pt x="6674" y="3837"/>
                  </a:lnTo>
                  <a:lnTo>
                    <a:pt x="6596" y="3854"/>
                  </a:lnTo>
                  <a:lnTo>
                    <a:pt x="6516" y="3874"/>
                  </a:lnTo>
                  <a:lnTo>
                    <a:pt x="6432" y="3894"/>
                  </a:lnTo>
                  <a:lnTo>
                    <a:pt x="6347" y="3916"/>
                  </a:lnTo>
                  <a:lnTo>
                    <a:pt x="6259" y="3938"/>
                  </a:lnTo>
                  <a:lnTo>
                    <a:pt x="6168" y="3963"/>
                  </a:lnTo>
                  <a:lnTo>
                    <a:pt x="6075" y="3988"/>
                  </a:lnTo>
                  <a:lnTo>
                    <a:pt x="5981" y="4013"/>
                  </a:lnTo>
                  <a:lnTo>
                    <a:pt x="5884" y="4040"/>
                  </a:lnTo>
                  <a:lnTo>
                    <a:pt x="5746" y="4077"/>
                  </a:lnTo>
                  <a:lnTo>
                    <a:pt x="5604" y="4116"/>
                  </a:lnTo>
                  <a:lnTo>
                    <a:pt x="5460" y="4154"/>
                  </a:lnTo>
                  <a:lnTo>
                    <a:pt x="5311" y="4192"/>
                  </a:lnTo>
                  <a:lnTo>
                    <a:pt x="5161" y="4231"/>
                  </a:lnTo>
                  <a:lnTo>
                    <a:pt x="5008" y="4267"/>
                  </a:lnTo>
                  <a:lnTo>
                    <a:pt x="4854" y="4302"/>
                  </a:lnTo>
                  <a:lnTo>
                    <a:pt x="4697" y="4337"/>
                  </a:lnTo>
                  <a:lnTo>
                    <a:pt x="4619" y="4353"/>
                  </a:lnTo>
                  <a:lnTo>
                    <a:pt x="4540" y="4368"/>
                  </a:lnTo>
                  <a:lnTo>
                    <a:pt x="4462" y="4384"/>
                  </a:lnTo>
                  <a:lnTo>
                    <a:pt x="4382" y="4398"/>
                  </a:lnTo>
                  <a:lnTo>
                    <a:pt x="4303" y="4412"/>
                  </a:lnTo>
                  <a:lnTo>
                    <a:pt x="4223" y="4425"/>
                  </a:lnTo>
                  <a:lnTo>
                    <a:pt x="4144" y="4437"/>
                  </a:lnTo>
                  <a:lnTo>
                    <a:pt x="4065" y="4449"/>
                  </a:lnTo>
                  <a:lnTo>
                    <a:pt x="3986" y="4459"/>
                  </a:lnTo>
                  <a:lnTo>
                    <a:pt x="3906" y="4469"/>
                  </a:lnTo>
                  <a:lnTo>
                    <a:pt x="3827" y="4477"/>
                  </a:lnTo>
                  <a:lnTo>
                    <a:pt x="3748" y="4485"/>
                  </a:lnTo>
                  <a:lnTo>
                    <a:pt x="3670" y="4491"/>
                  </a:lnTo>
                  <a:lnTo>
                    <a:pt x="3592" y="4496"/>
                  </a:lnTo>
                  <a:lnTo>
                    <a:pt x="3513" y="4500"/>
                  </a:lnTo>
                  <a:lnTo>
                    <a:pt x="3435" y="4503"/>
                  </a:lnTo>
                  <a:lnTo>
                    <a:pt x="3450" y="4514"/>
                  </a:lnTo>
                  <a:lnTo>
                    <a:pt x="3465" y="4526"/>
                  </a:lnTo>
                  <a:lnTo>
                    <a:pt x="3477" y="4538"/>
                  </a:lnTo>
                  <a:lnTo>
                    <a:pt x="3488" y="4550"/>
                  </a:lnTo>
                  <a:lnTo>
                    <a:pt x="3497" y="4562"/>
                  </a:lnTo>
                  <a:lnTo>
                    <a:pt x="3505" y="4574"/>
                  </a:lnTo>
                  <a:lnTo>
                    <a:pt x="3512" y="4586"/>
                  </a:lnTo>
                  <a:lnTo>
                    <a:pt x="3518" y="4598"/>
                  </a:lnTo>
                  <a:lnTo>
                    <a:pt x="3523" y="4609"/>
                  </a:lnTo>
                  <a:lnTo>
                    <a:pt x="3527" y="4619"/>
                  </a:lnTo>
                  <a:lnTo>
                    <a:pt x="3530" y="4630"/>
                  </a:lnTo>
                  <a:lnTo>
                    <a:pt x="3533" y="4640"/>
                  </a:lnTo>
                  <a:lnTo>
                    <a:pt x="3536" y="4661"/>
                  </a:lnTo>
                  <a:lnTo>
                    <a:pt x="3538" y="4683"/>
                  </a:lnTo>
                  <a:lnTo>
                    <a:pt x="3539" y="4703"/>
                  </a:lnTo>
                  <a:lnTo>
                    <a:pt x="3538" y="4723"/>
                  </a:lnTo>
                  <a:lnTo>
                    <a:pt x="3536" y="4743"/>
                  </a:lnTo>
                  <a:lnTo>
                    <a:pt x="3533" y="4761"/>
                  </a:lnTo>
                  <a:lnTo>
                    <a:pt x="3530" y="4778"/>
                  </a:lnTo>
                  <a:lnTo>
                    <a:pt x="3525" y="4794"/>
                  </a:lnTo>
                  <a:lnTo>
                    <a:pt x="3520" y="4810"/>
                  </a:lnTo>
                  <a:lnTo>
                    <a:pt x="3516" y="4823"/>
                  </a:lnTo>
                  <a:lnTo>
                    <a:pt x="3507" y="4844"/>
                  </a:lnTo>
                  <a:lnTo>
                    <a:pt x="3502" y="4857"/>
                  </a:lnTo>
                  <a:lnTo>
                    <a:pt x="3491" y="4891"/>
                  </a:lnTo>
                  <a:lnTo>
                    <a:pt x="3465" y="4983"/>
                  </a:lnTo>
                  <a:lnTo>
                    <a:pt x="3446" y="5049"/>
                  </a:lnTo>
                  <a:lnTo>
                    <a:pt x="3426" y="5127"/>
                  </a:lnTo>
                  <a:lnTo>
                    <a:pt x="3403" y="5217"/>
                  </a:lnTo>
                  <a:lnTo>
                    <a:pt x="3379" y="5317"/>
                  </a:lnTo>
                  <a:lnTo>
                    <a:pt x="3355" y="5426"/>
                  </a:lnTo>
                  <a:lnTo>
                    <a:pt x="3331" y="5545"/>
                  </a:lnTo>
                  <a:lnTo>
                    <a:pt x="3306" y="5671"/>
                  </a:lnTo>
                  <a:lnTo>
                    <a:pt x="3283" y="5805"/>
                  </a:lnTo>
                  <a:lnTo>
                    <a:pt x="3262" y="5946"/>
                  </a:lnTo>
                  <a:lnTo>
                    <a:pt x="3241" y="6092"/>
                  </a:lnTo>
                  <a:lnTo>
                    <a:pt x="3225" y="6243"/>
                  </a:lnTo>
                  <a:lnTo>
                    <a:pt x="3212" y="6399"/>
                  </a:lnTo>
                  <a:lnTo>
                    <a:pt x="3202" y="6557"/>
                  </a:lnTo>
                  <a:lnTo>
                    <a:pt x="3197" y="6718"/>
                  </a:lnTo>
                  <a:lnTo>
                    <a:pt x="3197" y="6880"/>
                  </a:lnTo>
                  <a:lnTo>
                    <a:pt x="3202" y="7044"/>
                  </a:lnTo>
                  <a:lnTo>
                    <a:pt x="3213" y="7207"/>
                  </a:lnTo>
                  <a:lnTo>
                    <a:pt x="3231" y="7369"/>
                  </a:lnTo>
                  <a:lnTo>
                    <a:pt x="3257" y="7530"/>
                  </a:lnTo>
                  <a:lnTo>
                    <a:pt x="3290" y="7688"/>
                  </a:lnTo>
                  <a:lnTo>
                    <a:pt x="3332" y="7844"/>
                  </a:lnTo>
                  <a:lnTo>
                    <a:pt x="3382" y="7995"/>
                  </a:lnTo>
                  <a:lnTo>
                    <a:pt x="3442" y="8141"/>
                  </a:lnTo>
                  <a:lnTo>
                    <a:pt x="3512" y="8282"/>
                  </a:lnTo>
                  <a:lnTo>
                    <a:pt x="3594" y="8417"/>
                  </a:lnTo>
                  <a:lnTo>
                    <a:pt x="3685" y="8543"/>
                  </a:lnTo>
                  <a:lnTo>
                    <a:pt x="3790" y="8662"/>
                  </a:lnTo>
                  <a:lnTo>
                    <a:pt x="3905" y="8772"/>
                  </a:lnTo>
                  <a:lnTo>
                    <a:pt x="3915" y="8782"/>
                  </a:lnTo>
                  <a:lnTo>
                    <a:pt x="3925" y="8791"/>
                  </a:lnTo>
                  <a:lnTo>
                    <a:pt x="3933" y="8801"/>
                  </a:lnTo>
                  <a:lnTo>
                    <a:pt x="3942" y="8811"/>
                  </a:lnTo>
                  <a:lnTo>
                    <a:pt x="3949" y="8822"/>
                  </a:lnTo>
                  <a:lnTo>
                    <a:pt x="3956" y="8833"/>
                  </a:lnTo>
                  <a:lnTo>
                    <a:pt x="3962" y="8844"/>
                  </a:lnTo>
                  <a:lnTo>
                    <a:pt x="3968" y="8857"/>
                  </a:lnTo>
                  <a:lnTo>
                    <a:pt x="3973" y="8869"/>
                  </a:lnTo>
                  <a:lnTo>
                    <a:pt x="3977" y="8881"/>
                  </a:lnTo>
                  <a:lnTo>
                    <a:pt x="3981" y="8893"/>
                  </a:lnTo>
                  <a:lnTo>
                    <a:pt x="3984" y="8906"/>
                  </a:lnTo>
                  <a:lnTo>
                    <a:pt x="3987" y="8920"/>
                  </a:lnTo>
                  <a:lnTo>
                    <a:pt x="3989" y="8933"/>
                  </a:lnTo>
                  <a:lnTo>
                    <a:pt x="3990" y="8946"/>
                  </a:lnTo>
                  <a:lnTo>
                    <a:pt x="3991" y="8960"/>
                  </a:lnTo>
                  <a:lnTo>
                    <a:pt x="3990" y="8972"/>
                  </a:lnTo>
                  <a:lnTo>
                    <a:pt x="3989" y="8985"/>
                  </a:lnTo>
                  <a:lnTo>
                    <a:pt x="3988" y="8998"/>
                  </a:lnTo>
                  <a:lnTo>
                    <a:pt x="3984" y="9010"/>
                  </a:lnTo>
                  <a:lnTo>
                    <a:pt x="3982" y="9022"/>
                  </a:lnTo>
                  <a:lnTo>
                    <a:pt x="3978" y="9034"/>
                  </a:lnTo>
                  <a:lnTo>
                    <a:pt x="3975" y="9045"/>
                  </a:lnTo>
                  <a:lnTo>
                    <a:pt x="3970" y="9056"/>
                  </a:lnTo>
                  <a:lnTo>
                    <a:pt x="3965" y="9068"/>
                  </a:lnTo>
                  <a:lnTo>
                    <a:pt x="3960" y="9079"/>
                  </a:lnTo>
                  <a:lnTo>
                    <a:pt x="3954" y="9089"/>
                  </a:lnTo>
                  <a:lnTo>
                    <a:pt x="3948" y="9099"/>
                  </a:lnTo>
                  <a:lnTo>
                    <a:pt x="3941" y="9108"/>
                  </a:lnTo>
                  <a:lnTo>
                    <a:pt x="3934" y="9118"/>
                  </a:lnTo>
                  <a:lnTo>
                    <a:pt x="3926" y="9126"/>
                  </a:lnTo>
                  <a:lnTo>
                    <a:pt x="3917" y="9136"/>
                  </a:lnTo>
                  <a:lnTo>
                    <a:pt x="3908" y="9144"/>
                  </a:lnTo>
                  <a:lnTo>
                    <a:pt x="3900" y="9152"/>
                  </a:lnTo>
                  <a:lnTo>
                    <a:pt x="3890" y="9159"/>
                  </a:lnTo>
                  <a:lnTo>
                    <a:pt x="3881" y="9166"/>
                  </a:lnTo>
                  <a:lnTo>
                    <a:pt x="3871" y="9172"/>
                  </a:lnTo>
                  <a:lnTo>
                    <a:pt x="3861" y="9178"/>
                  </a:lnTo>
                  <a:lnTo>
                    <a:pt x="3849" y="9184"/>
                  </a:lnTo>
                  <a:lnTo>
                    <a:pt x="3839" y="9189"/>
                  </a:lnTo>
                  <a:lnTo>
                    <a:pt x="3827" y="9193"/>
                  </a:lnTo>
                  <a:lnTo>
                    <a:pt x="3816" y="9197"/>
                  </a:lnTo>
                  <a:lnTo>
                    <a:pt x="3805" y="9200"/>
                  </a:lnTo>
                  <a:lnTo>
                    <a:pt x="3793" y="9203"/>
                  </a:lnTo>
                  <a:lnTo>
                    <a:pt x="3780" y="9205"/>
                  </a:lnTo>
                  <a:lnTo>
                    <a:pt x="3768" y="9208"/>
                  </a:lnTo>
                  <a:lnTo>
                    <a:pt x="3755" y="9209"/>
                  </a:lnTo>
                  <a:lnTo>
                    <a:pt x="3743" y="9209"/>
                  </a:lnTo>
                  <a:lnTo>
                    <a:pt x="3721" y="9208"/>
                  </a:lnTo>
                  <a:lnTo>
                    <a:pt x="3698" y="9204"/>
                  </a:lnTo>
                  <a:lnTo>
                    <a:pt x="3687" y="9202"/>
                  </a:lnTo>
                  <a:lnTo>
                    <a:pt x="3677" y="9199"/>
                  </a:lnTo>
                  <a:lnTo>
                    <a:pt x="3667" y="9196"/>
                  </a:lnTo>
                  <a:lnTo>
                    <a:pt x="3657" y="9193"/>
                  </a:lnTo>
                  <a:lnTo>
                    <a:pt x="3646" y="9189"/>
                  </a:lnTo>
                  <a:lnTo>
                    <a:pt x="3636" y="9184"/>
                  </a:lnTo>
                  <a:lnTo>
                    <a:pt x="3627" y="9180"/>
                  </a:lnTo>
                  <a:lnTo>
                    <a:pt x="3617" y="9174"/>
                  </a:lnTo>
                  <a:lnTo>
                    <a:pt x="3608" y="9169"/>
                  </a:lnTo>
                  <a:lnTo>
                    <a:pt x="3600" y="9162"/>
                  </a:lnTo>
                  <a:lnTo>
                    <a:pt x="3591" y="9156"/>
                  </a:lnTo>
                  <a:lnTo>
                    <a:pt x="3582" y="9149"/>
                  </a:lnTo>
                  <a:lnTo>
                    <a:pt x="3556" y="9128"/>
                  </a:lnTo>
                  <a:lnTo>
                    <a:pt x="3525" y="9101"/>
                  </a:lnTo>
                  <a:lnTo>
                    <a:pt x="3487" y="9069"/>
                  </a:lnTo>
                  <a:lnTo>
                    <a:pt x="3446" y="9030"/>
                  </a:lnTo>
                  <a:lnTo>
                    <a:pt x="3402" y="8985"/>
                  </a:lnTo>
                  <a:lnTo>
                    <a:pt x="3355" y="8934"/>
                  </a:lnTo>
                  <a:lnTo>
                    <a:pt x="3305" y="8876"/>
                  </a:lnTo>
                  <a:lnTo>
                    <a:pt x="3253" y="8811"/>
                  </a:lnTo>
                  <a:lnTo>
                    <a:pt x="3202" y="8739"/>
                  </a:lnTo>
                  <a:lnTo>
                    <a:pt x="3148" y="8660"/>
                  </a:lnTo>
                  <a:lnTo>
                    <a:pt x="3095" y="8573"/>
                  </a:lnTo>
                  <a:lnTo>
                    <a:pt x="3042" y="8478"/>
                  </a:lnTo>
                  <a:lnTo>
                    <a:pt x="2992" y="8376"/>
                  </a:lnTo>
                  <a:lnTo>
                    <a:pt x="2942" y="8266"/>
                  </a:lnTo>
                  <a:lnTo>
                    <a:pt x="2895" y="8148"/>
                  </a:lnTo>
                  <a:lnTo>
                    <a:pt x="2850" y="8021"/>
                  </a:lnTo>
                  <a:lnTo>
                    <a:pt x="2810" y="7886"/>
                  </a:lnTo>
                  <a:lnTo>
                    <a:pt x="2773" y="7742"/>
                  </a:lnTo>
                  <a:lnTo>
                    <a:pt x="2742" y="7589"/>
                  </a:lnTo>
                  <a:lnTo>
                    <a:pt x="2715" y="7427"/>
                  </a:lnTo>
                  <a:lnTo>
                    <a:pt x="2695" y="7256"/>
                  </a:lnTo>
                  <a:lnTo>
                    <a:pt x="2681" y="7075"/>
                  </a:lnTo>
                  <a:lnTo>
                    <a:pt x="2674" y="6885"/>
                  </a:lnTo>
                  <a:lnTo>
                    <a:pt x="2675" y="6685"/>
                  </a:lnTo>
                  <a:lnTo>
                    <a:pt x="2684" y="6475"/>
                  </a:lnTo>
                  <a:lnTo>
                    <a:pt x="2702" y="6255"/>
                  </a:lnTo>
                  <a:lnTo>
                    <a:pt x="2730" y="6023"/>
                  </a:lnTo>
                  <a:lnTo>
                    <a:pt x="2767" y="5782"/>
                  </a:lnTo>
                  <a:lnTo>
                    <a:pt x="2816" y="5531"/>
                  </a:lnTo>
                  <a:lnTo>
                    <a:pt x="2875" y="5267"/>
                  </a:lnTo>
                  <a:lnTo>
                    <a:pt x="2946" y="4993"/>
                  </a:lnTo>
                  <a:lnTo>
                    <a:pt x="3030" y="4708"/>
                  </a:lnTo>
                  <a:lnTo>
                    <a:pt x="3031" y="4694"/>
                  </a:lnTo>
                  <a:lnTo>
                    <a:pt x="3033" y="4680"/>
                  </a:lnTo>
                  <a:lnTo>
                    <a:pt x="3036" y="4666"/>
                  </a:lnTo>
                  <a:lnTo>
                    <a:pt x="3040" y="4651"/>
                  </a:lnTo>
                  <a:lnTo>
                    <a:pt x="3045" y="4637"/>
                  </a:lnTo>
                  <a:lnTo>
                    <a:pt x="3051" y="4623"/>
                  </a:lnTo>
                  <a:lnTo>
                    <a:pt x="3058" y="4609"/>
                  </a:lnTo>
                  <a:lnTo>
                    <a:pt x="3065" y="4596"/>
                  </a:lnTo>
                  <a:lnTo>
                    <a:pt x="3073" y="4581"/>
                  </a:lnTo>
                  <a:lnTo>
                    <a:pt x="3082" y="4568"/>
                  </a:lnTo>
                  <a:lnTo>
                    <a:pt x="3092" y="4556"/>
                  </a:lnTo>
                  <a:lnTo>
                    <a:pt x="3102" y="4544"/>
                  </a:lnTo>
                  <a:lnTo>
                    <a:pt x="3113" y="4532"/>
                  </a:lnTo>
                  <a:lnTo>
                    <a:pt x="3126" y="4521"/>
                  </a:lnTo>
                  <a:lnTo>
                    <a:pt x="3139" y="4510"/>
                  </a:lnTo>
                  <a:lnTo>
                    <a:pt x="3153" y="4500"/>
                  </a:lnTo>
                  <a:lnTo>
                    <a:pt x="3106" y="4498"/>
                  </a:lnTo>
                  <a:lnTo>
                    <a:pt x="3060" y="4496"/>
                  </a:lnTo>
                  <a:lnTo>
                    <a:pt x="3014" y="4493"/>
                  </a:lnTo>
                  <a:lnTo>
                    <a:pt x="2968" y="4489"/>
                  </a:lnTo>
                  <a:lnTo>
                    <a:pt x="2924" y="4485"/>
                  </a:lnTo>
                  <a:lnTo>
                    <a:pt x="2880" y="4481"/>
                  </a:lnTo>
                  <a:lnTo>
                    <a:pt x="2835" y="4476"/>
                  </a:lnTo>
                  <a:lnTo>
                    <a:pt x="2793" y="4470"/>
                  </a:lnTo>
                  <a:lnTo>
                    <a:pt x="2750" y="4464"/>
                  </a:lnTo>
                  <a:lnTo>
                    <a:pt x="2707" y="4457"/>
                  </a:lnTo>
                  <a:lnTo>
                    <a:pt x="2666" y="4450"/>
                  </a:lnTo>
                  <a:lnTo>
                    <a:pt x="2624" y="4442"/>
                  </a:lnTo>
                  <a:lnTo>
                    <a:pt x="2583" y="4433"/>
                  </a:lnTo>
                  <a:lnTo>
                    <a:pt x="2543" y="4425"/>
                  </a:lnTo>
                  <a:lnTo>
                    <a:pt x="2503" y="4415"/>
                  </a:lnTo>
                  <a:lnTo>
                    <a:pt x="2464" y="4405"/>
                  </a:lnTo>
                  <a:lnTo>
                    <a:pt x="2424" y="4395"/>
                  </a:lnTo>
                  <a:lnTo>
                    <a:pt x="2385" y="4384"/>
                  </a:lnTo>
                  <a:lnTo>
                    <a:pt x="2348" y="4372"/>
                  </a:lnTo>
                  <a:lnTo>
                    <a:pt x="2310" y="4360"/>
                  </a:lnTo>
                  <a:lnTo>
                    <a:pt x="2273" y="4347"/>
                  </a:lnTo>
                  <a:lnTo>
                    <a:pt x="2236" y="4334"/>
                  </a:lnTo>
                  <a:lnTo>
                    <a:pt x="2201" y="4320"/>
                  </a:lnTo>
                  <a:lnTo>
                    <a:pt x="2165" y="4306"/>
                  </a:lnTo>
                  <a:lnTo>
                    <a:pt x="2130" y="4290"/>
                  </a:lnTo>
                  <a:lnTo>
                    <a:pt x="2095" y="4275"/>
                  </a:lnTo>
                  <a:lnTo>
                    <a:pt x="2061" y="4259"/>
                  </a:lnTo>
                  <a:lnTo>
                    <a:pt x="2027" y="4242"/>
                  </a:lnTo>
                  <a:lnTo>
                    <a:pt x="1993" y="4224"/>
                  </a:lnTo>
                  <a:lnTo>
                    <a:pt x="1960" y="4206"/>
                  </a:lnTo>
                  <a:lnTo>
                    <a:pt x="1928" y="4188"/>
                  </a:lnTo>
                  <a:lnTo>
                    <a:pt x="1896" y="4169"/>
                  </a:lnTo>
                  <a:lnTo>
                    <a:pt x="1837" y="4131"/>
                  </a:lnTo>
                  <a:lnTo>
                    <a:pt x="1780" y="4092"/>
                  </a:lnTo>
                  <a:lnTo>
                    <a:pt x="1725" y="4049"/>
                  </a:lnTo>
                  <a:lnTo>
                    <a:pt x="1672" y="4005"/>
                  </a:lnTo>
                  <a:lnTo>
                    <a:pt x="1620" y="3959"/>
                  </a:lnTo>
                  <a:lnTo>
                    <a:pt x="1570" y="3909"/>
                  </a:lnTo>
                  <a:lnTo>
                    <a:pt x="1522" y="3858"/>
                  </a:lnTo>
                  <a:lnTo>
                    <a:pt x="1476" y="3806"/>
                  </a:lnTo>
                  <a:lnTo>
                    <a:pt x="1431" y="3750"/>
                  </a:lnTo>
                  <a:lnTo>
                    <a:pt x="1387" y="3692"/>
                  </a:lnTo>
                  <a:lnTo>
                    <a:pt x="1346" y="3632"/>
                  </a:lnTo>
                  <a:lnTo>
                    <a:pt x="1306" y="3570"/>
                  </a:lnTo>
                  <a:lnTo>
                    <a:pt x="1269" y="3507"/>
                  </a:lnTo>
                  <a:lnTo>
                    <a:pt x="1232" y="3442"/>
                  </a:lnTo>
                  <a:lnTo>
                    <a:pt x="1199" y="3374"/>
                  </a:lnTo>
                  <a:lnTo>
                    <a:pt x="1166" y="3304"/>
                  </a:lnTo>
                  <a:lnTo>
                    <a:pt x="1136" y="3232"/>
                  </a:lnTo>
                  <a:lnTo>
                    <a:pt x="1106" y="3158"/>
                  </a:lnTo>
                  <a:lnTo>
                    <a:pt x="1079" y="3083"/>
                  </a:lnTo>
                  <a:lnTo>
                    <a:pt x="1054" y="3006"/>
                  </a:lnTo>
                  <a:lnTo>
                    <a:pt x="1031" y="2925"/>
                  </a:lnTo>
                  <a:lnTo>
                    <a:pt x="1009" y="2844"/>
                  </a:lnTo>
                  <a:lnTo>
                    <a:pt x="989" y="2762"/>
                  </a:lnTo>
                  <a:lnTo>
                    <a:pt x="972" y="2677"/>
                  </a:lnTo>
                  <a:lnTo>
                    <a:pt x="956" y="2591"/>
                  </a:lnTo>
                  <a:lnTo>
                    <a:pt x="942" y="2503"/>
                  </a:lnTo>
                  <a:lnTo>
                    <a:pt x="929" y="2412"/>
                  </a:lnTo>
                  <a:lnTo>
                    <a:pt x="919" y="2321"/>
                  </a:lnTo>
                  <a:lnTo>
                    <a:pt x="911" y="2228"/>
                  </a:lnTo>
                  <a:lnTo>
                    <a:pt x="905" y="2133"/>
                  </a:lnTo>
                  <a:lnTo>
                    <a:pt x="901" y="2037"/>
                  </a:lnTo>
                  <a:lnTo>
                    <a:pt x="898" y="1939"/>
                  </a:lnTo>
                  <a:lnTo>
                    <a:pt x="846" y="2012"/>
                  </a:lnTo>
                  <a:lnTo>
                    <a:pt x="795" y="2087"/>
                  </a:lnTo>
                  <a:lnTo>
                    <a:pt x="746" y="2162"/>
                  </a:lnTo>
                  <a:lnTo>
                    <a:pt x="698" y="2237"/>
                  </a:lnTo>
                  <a:lnTo>
                    <a:pt x="651" y="2314"/>
                  </a:lnTo>
                  <a:lnTo>
                    <a:pt x="607" y="2392"/>
                  </a:lnTo>
                  <a:lnTo>
                    <a:pt x="563" y="2471"/>
                  </a:lnTo>
                  <a:lnTo>
                    <a:pt x="520" y="2550"/>
                  </a:lnTo>
                  <a:lnTo>
                    <a:pt x="480" y="2631"/>
                  </a:lnTo>
                  <a:lnTo>
                    <a:pt x="441" y="2712"/>
                  </a:lnTo>
                  <a:lnTo>
                    <a:pt x="403" y="2795"/>
                  </a:lnTo>
                  <a:lnTo>
                    <a:pt x="367" y="2878"/>
                  </a:lnTo>
                  <a:lnTo>
                    <a:pt x="332" y="2962"/>
                  </a:lnTo>
                  <a:lnTo>
                    <a:pt x="299" y="3047"/>
                  </a:lnTo>
                  <a:lnTo>
                    <a:pt x="269" y="3132"/>
                  </a:lnTo>
                  <a:lnTo>
                    <a:pt x="238" y="3218"/>
                  </a:lnTo>
                  <a:lnTo>
                    <a:pt x="211" y="3306"/>
                  </a:lnTo>
                  <a:lnTo>
                    <a:pt x="184" y="3394"/>
                  </a:lnTo>
                  <a:lnTo>
                    <a:pt x="159" y="3482"/>
                  </a:lnTo>
                  <a:lnTo>
                    <a:pt x="137" y="3571"/>
                  </a:lnTo>
                  <a:lnTo>
                    <a:pt x="115" y="3662"/>
                  </a:lnTo>
                  <a:lnTo>
                    <a:pt x="95" y="3752"/>
                  </a:lnTo>
                  <a:lnTo>
                    <a:pt x="78" y="3843"/>
                  </a:lnTo>
                  <a:lnTo>
                    <a:pt x="61" y="3935"/>
                  </a:lnTo>
                  <a:lnTo>
                    <a:pt x="47" y="4028"/>
                  </a:lnTo>
                  <a:lnTo>
                    <a:pt x="35" y="4121"/>
                  </a:lnTo>
                  <a:lnTo>
                    <a:pt x="25" y="4214"/>
                  </a:lnTo>
                  <a:lnTo>
                    <a:pt x="16" y="4309"/>
                  </a:lnTo>
                  <a:lnTo>
                    <a:pt x="9" y="4403"/>
                  </a:lnTo>
                  <a:lnTo>
                    <a:pt x="5" y="4498"/>
                  </a:lnTo>
                  <a:lnTo>
                    <a:pt x="1" y="4594"/>
                  </a:lnTo>
                  <a:lnTo>
                    <a:pt x="0" y="4690"/>
                  </a:lnTo>
                  <a:lnTo>
                    <a:pt x="7" y="4931"/>
                  </a:lnTo>
                  <a:lnTo>
                    <a:pt x="25" y="5170"/>
                  </a:lnTo>
                  <a:lnTo>
                    <a:pt x="54" y="5405"/>
                  </a:lnTo>
                  <a:lnTo>
                    <a:pt x="96" y="5636"/>
                  </a:lnTo>
                  <a:lnTo>
                    <a:pt x="148" y="5862"/>
                  </a:lnTo>
                  <a:lnTo>
                    <a:pt x="212" y="6085"/>
                  </a:lnTo>
                  <a:lnTo>
                    <a:pt x="285" y="6303"/>
                  </a:lnTo>
                  <a:lnTo>
                    <a:pt x="369" y="6516"/>
                  </a:lnTo>
                  <a:lnTo>
                    <a:pt x="463" y="6724"/>
                  </a:lnTo>
                  <a:lnTo>
                    <a:pt x="567" y="6926"/>
                  </a:lnTo>
                  <a:lnTo>
                    <a:pt x="680" y="7123"/>
                  </a:lnTo>
                  <a:lnTo>
                    <a:pt x="803" y="7312"/>
                  </a:lnTo>
                  <a:lnTo>
                    <a:pt x="934" y="7497"/>
                  </a:lnTo>
                  <a:lnTo>
                    <a:pt x="1073" y="7674"/>
                  </a:lnTo>
                  <a:lnTo>
                    <a:pt x="1220" y="7844"/>
                  </a:lnTo>
                  <a:lnTo>
                    <a:pt x="1376" y="8007"/>
                  </a:lnTo>
                  <a:lnTo>
                    <a:pt x="1539" y="8162"/>
                  </a:lnTo>
                  <a:lnTo>
                    <a:pt x="1709" y="8310"/>
                  </a:lnTo>
                  <a:lnTo>
                    <a:pt x="1887" y="8449"/>
                  </a:lnTo>
                  <a:lnTo>
                    <a:pt x="2071" y="8580"/>
                  </a:lnTo>
                  <a:lnTo>
                    <a:pt x="2262" y="8702"/>
                  </a:lnTo>
                  <a:lnTo>
                    <a:pt x="2457" y="8815"/>
                  </a:lnTo>
                  <a:lnTo>
                    <a:pt x="2661" y="8919"/>
                  </a:lnTo>
                  <a:lnTo>
                    <a:pt x="2869" y="9012"/>
                  </a:lnTo>
                  <a:lnTo>
                    <a:pt x="3082" y="9096"/>
                  </a:lnTo>
                  <a:lnTo>
                    <a:pt x="3300" y="9170"/>
                  </a:lnTo>
                  <a:lnTo>
                    <a:pt x="3523" y="9233"/>
                  </a:lnTo>
                  <a:lnTo>
                    <a:pt x="3750" y="9286"/>
                  </a:lnTo>
                  <a:lnTo>
                    <a:pt x="3981" y="9327"/>
                  </a:lnTo>
                  <a:lnTo>
                    <a:pt x="4216" y="9357"/>
                  </a:lnTo>
                  <a:lnTo>
                    <a:pt x="4455" y="9375"/>
                  </a:lnTo>
                  <a:lnTo>
                    <a:pt x="4696" y="9381"/>
                  </a:lnTo>
                  <a:lnTo>
                    <a:pt x="4779" y="9380"/>
                  </a:lnTo>
                  <a:lnTo>
                    <a:pt x="4862" y="9378"/>
                  </a:lnTo>
                  <a:lnTo>
                    <a:pt x="4944" y="9374"/>
                  </a:lnTo>
                  <a:lnTo>
                    <a:pt x="5026" y="9369"/>
                  </a:lnTo>
                  <a:lnTo>
                    <a:pt x="5107" y="9362"/>
                  </a:lnTo>
                  <a:lnTo>
                    <a:pt x="5189" y="9354"/>
                  </a:lnTo>
                  <a:lnTo>
                    <a:pt x="5269" y="9344"/>
                  </a:lnTo>
                  <a:lnTo>
                    <a:pt x="5349" y="9333"/>
                  </a:lnTo>
                  <a:lnTo>
                    <a:pt x="5429" y="9321"/>
                  </a:lnTo>
                  <a:lnTo>
                    <a:pt x="5508" y="9308"/>
                  </a:lnTo>
                  <a:lnTo>
                    <a:pt x="5587" y="9293"/>
                  </a:lnTo>
                  <a:lnTo>
                    <a:pt x="5666" y="9276"/>
                  </a:lnTo>
                  <a:lnTo>
                    <a:pt x="5743" y="9259"/>
                  </a:lnTo>
                  <a:lnTo>
                    <a:pt x="5821" y="9241"/>
                  </a:lnTo>
                  <a:lnTo>
                    <a:pt x="5898" y="9221"/>
                  </a:lnTo>
                  <a:lnTo>
                    <a:pt x="5974" y="9200"/>
                  </a:lnTo>
                  <a:lnTo>
                    <a:pt x="5963" y="9196"/>
                  </a:lnTo>
                  <a:lnTo>
                    <a:pt x="5953" y="9192"/>
                  </a:lnTo>
                  <a:lnTo>
                    <a:pt x="5942" y="9188"/>
                  </a:lnTo>
                  <a:lnTo>
                    <a:pt x="5932" y="9183"/>
                  </a:lnTo>
                  <a:lnTo>
                    <a:pt x="5922" y="9178"/>
                  </a:lnTo>
                  <a:lnTo>
                    <a:pt x="5913" y="9172"/>
                  </a:lnTo>
                  <a:lnTo>
                    <a:pt x="5902" y="9166"/>
                  </a:lnTo>
                  <a:lnTo>
                    <a:pt x="5893" y="9159"/>
                  </a:lnTo>
                  <a:lnTo>
                    <a:pt x="5885" y="9152"/>
                  </a:lnTo>
                  <a:lnTo>
                    <a:pt x="5876" y="9144"/>
                  </a:lnTo>
                  <a:lnTo>
                    <a:pt x="5868" y="9137"/>
                  </a:lnTo>
                  <a:lnTo>
                    <a:pt x="5861" y="9127"/>
                  </a:lnTo>
                  <a:lnTo>
                    <a:pt x="5853" y="9119"/>
                  </a:lnTo>
                  <a:lnTo>
                    <a:pt x="5846" y="9110"/>
                  </a:lnTo>
                  <a:lnTo>
                    <a:pt x="5839" y="9100"/>
                  </a:lnTo>
                  <a:lnTo>
                    <a:pt x="5833" y="9090"/>
                  </a:lnTo>
                  <a:lnTo>
                    <a:pt x="5815" y="9060"/>
                  </a:lnTo>
                  <a:lnTo>
                    <a:pt x="5795" y="9026"/>
                  </a:lnTo>
                  <a:lnTo>
                    <a:pt x="5772" y="8985"/>
                  </a:lnTo>
                  <a:lnTo>
                    <a:pt x="5749" y="8940"/>
                  </a:lnTo>
                  <a:lnTo>
                    <a:pt x="5725" y="8889"/>
                  </a:lnTo>
                  <a:lnTo>
                    <a:pt x="5700" y="8832"/>
                  </a:lnTo>
                  <a:lnTo>
                    <a:pt x="5675" y="8770"/>
                  </a:lnTo>
                  <a:lnTo>
                    <a:pt x="5650" y="8703"/>
                  </a:lnTo>
                  <a:lnTo>
                    <a:pt x="5624" y="8628"/>
                  </a:lnTo>
                  <a:lnTo>
                    <a:pt x="5600" y="8548"/>
                  </a:lnTo>
                  <a:lnTo>
                    <a:pt x="5576" y="8463"/>
                  </a:lnTo>
                  <a:lnTo>
                    <a:pt x="5554" y="8371"/>
                  </a:lnTo>
                  <a:lnTo>
                    <a:pt x="5533" y="8273"/>
                  </a:lnTo>
                  <a:lnTo>
                    <a:pt x="5514" y="8168"/>
                  </a:lnTo>
                  <a:lnTo>
                    <a:pt x="5496" y="8058"/>
                  </a:lnTo>
                  <a:lnTo>
                    <a:pt x="5481" y="7940"/>
                  </a:lnTo>
                  <a:lnTo>
                    <a:pt x="5468" y="7815"/>
                  </a:lnTo>
                  <a:lnTo>
                    <a:pt x="5459" y="7684"/>
                  </a:lnTo>
                  <a:lnTo>
                    <a:pt x="5453" y="7547"/>
                  </a:lnTo>
                  <a:lnTo>
                    <a:pt x="5450" y="7402"/>
                  </a:lnTo>
                  <a:lnTo>
                    <a:pt x="5451" y="7251"/>
                  </a:lnTo>
                  <a:lnTo>
                    <a:pt x="5456" y="7092"/>
                  </a:lnTo>
                  <a:lnTo>
                    <a:pt x="5466" y="6927"/>
                  </a:lnTo>
                  <a:lnTo>
                    <a:pt x="5480" y="6753"/>
                  </a:lnTo>
                  <a:lnTo>
                    <a:pt x="5499" y="6573"/>
                  </a:lnTo>
                  <a:lnTo>
                    <a:pt x="5524" y="6385"/>
                  </a:lnTo>
                  <a:lnTo>
                    <a:pt x="5554" y="6190"/>
                  </a:lnTo>
                  <a:lnTo>
                    <a:pt x="5591" y="5987"/>
                  </a:lnTo>
                  <a:lnTo>
                    <a:pt x="5633" y="5776"/>
                  </a:lnTo>
                  <a:lnTo>
                    <a:pt x="5682" y="5557"/>
                  </a:lnTo>
                  <a:lnTo>
                    <a:pt x="5739" y="5330"/>
                  </a:lnTo>
                  <a:lnTo>
                    <a:pt x="5802" y="5095"/>
                  </a:lnTo>
                  <a:lnTo>
                    <a:pt x="5805" y="5074"/>
                  </a:lnTo>
                  <a:lnTo>
                    <a:pt x="5809" y="5053"/>
                  </a:lnTo>
                  <a:lnTo>
                    <a:pt x="5816" y="5031"/>
                  </a:lnTo>
                  <a:lnTo>
                    <a:pt x="5824" y="5009"/>
                  </a:lnTo>
                  <a:lnTo>
                    <a:pt x="5833" y="4988"/>
                  </a:lnTo>
                  <a:lnTo>
                    <a:pt x="5846" y="4968"/>
                  </a:lnTo>
                  <a:lnTo>
                    <a:pt x="5859" y="4947"/>
                  </a:lnTo>
                  <a:lnTo>
                    <a:pt x="5873" y="4928"/>
                  </a:lnTo>
                  <a:lnTo>
                    <a:pt x="5881" y="4920"/>
                  </a:lnTo>
                  <a:lnTo>
                    <a:pt x="5889" y="4911"/>
                  </a:lnTo>
                  <a:lnTo>
                    <a:pt x="5898" y="4903"/>
                  </a:lnTo>
                  <a:lnTo>
                    <a:pt x="5907" y="4895"/>
                  </a:lnTo>
                  <a:lnTo>
                    <a:pt x="5918" y="4888"/>
                  </a:lnTo>
                  <a:lnTo>
                    <a:pt x="5928" y="4882"/>
                  </a:lnTo>
                  <a:lnTo>
                    <a:pt x="5938" y="4874"/>
                  </a:lnTo>
                  <a:lnTo>
                    <a:pt x="5949" y="4868"/>
                  </a:lnTo>
                  <a:lnTo>
                    <a:pt x="5960" y="4863"/>
                  </a:lnTo>
                  <a:lnTo>
                    <a:pt x="5971" y="4859"/>
                  </a:lnTo>
                  <a:lnTo>
                    <a:pt x="5984" y="4855"/>
                  </a:lnTo>
                  <a:lnTo>
                    <a:pt x="5996" y="4851"/>
                  </a:lnTo>
                  <a:lnTo>
                    <a:pt x="6009" y="4849"/>
                  </a:lnTo>
                  <a:lnTo>
                    <a:pt x="6022" y="4847"/>
                  </a:lnTo>
                  <a:lnTo>
                    <a:pt x="6035" y="4846"/>
                  </a:lnTo>
                  <a:lnTo>
                    <a:pt x="6050" y="4845"/>
                  </a:lnTo>
                  <a:lnTo>
                    <a:pt x="6067" y="4846"/>
                  </a:lnTo>
                  <a:lnTo>
                    <a:pt x="6083" y="4847"/>
                  </a:lnTo>
                  <a:lnTo>
                    <a:pt x="6100" y="4850"/>
                  </a:lnTo>
                  <a:lnTo>
                    <a:pt x="6118" y="4854"/>
                  </a:lnTo>
                  <a:lnTo>
                    <a:pt x="6135" y="4859"/>
                  </a:lnTo>
                  <a:lnTo>
                    <a:pt x="6150" y="4865"/>
                  </a:lnTo>
                  <a:lnTo>
                    <a:pt x="6165" y="4871"/>
                  </a:lnTo>
                  <a:lnTo>
                    <a:pt x="6179" y="4878"/>
                  </a:lnTo>
                  <a:lnTo>
                    <a:pt x="6192" y="4886"/>
                  </a:lnTo>
                  <a:lnTo>
                    <a:pt x="6204" y="4894"/>
                  </a:lnTo>
                  <a:lnTo>
                    <a:pt x="6214" y="4902"/>
                  </a:lnTo>
                  <a:lnTo>
                    <a:pt x="6224" y="4910"/>
                  </a:lnTo>
                  <a:lnTo>
                    <a:pt x="6233" y="4919"/>
                  </a:lnTo>
                  <a:lnTo>
                    <a:pt x="6241" y="4927"/>
                  </a:lnTo>
                  <a:lnTo>
                    <a:pt x="6250" y="4936"/>
                  </a:lnTo>
                  <a:lnTo>
                    <a:pt x="6257" y="4945"/>
                  </a:lnTo>
                  <a:lnTo>
                    <a:pt x="6268" y="4963"/>
                  </a:lnTo>
                  <a:lnTo>
                    <a:pt x="6277" y="4979"/>
                  </a:lnTo>
                  <a:lnTo>
                    <a:pt x="6285" y="4999"/>
                  </a:lnTo>
                  <a:lnTo>
                    <a:pt x="6292" y="5018"/>
                  </a:lnTo>
                  <a:lnTo>
                    <a:pt x="6296" y="5039"/>
                  </a:lnTo>
                  <a:lnTo>
                    <a:pt x="6299" y="5058"/>
                  </a:lnTo>
                  <a:lnTo>
                    <a:pt x="6300" y="5077"/>
                  </a:lnTo>
                  <a:lnTo>
                    <a:pt x="6301" y="5095"/>
                  </a:lnTo>
                  <a:lnTo>
                    <a:pt x="6300" y="5114"/>
                  </a:lnTo>
                  <a:lnTo>
                    <a:pt x="6298" y="5131"/>
                  </a:lnTo>
                  <a:lnTo>
                    <a:pt x="6295" y="5147"/>
                  </a:lnTo>
                  <a:lnTo>
                    <a:pt x="6292" y="5162"/>
                  </a:lnTo>
                  <a:lnTo>
                    <a:pt x="6289" y="5176"/>
                  </a:lnTo>
                  <a:lnTo>
                    <a:pt x="6286" y="5188"/>
                  </a:lnTo>
                  <a:lnTo>
                    <a:pt x="6279" y="5208"/>
                  </a:lnTo>
                  <a:lnTo>
                    <a:pt x="6274" y="5220"/>
                  </a:lnTo>
                  <a:lnTo>
                    <a:pt x="6266" y="5248"/>
                  </a:lnTo>
                  <a:lnTo>
                    <a:pt x="6244" y="5322"/>
                  </a:lnTo>
                  <a:lnTo>
                    <a:pt x="6227" y="5375"/>
                  </a:lnTo>
                  <a:lnTo>
                    <a:pt x="6210" y="5439"/>
                  </a:lnTo>
                  <a:lnTo>
                    <a:pt x="6191" y="5512"/>
                  </a:lnTo>
                  <a:lnTo>
                    <a:pt x="6169" y="5594"/>
                  </a:lnTo>
                  <a:lnTo>
                    <a:pt x="6148" y="5686"/>
                  </a:lnTo>
                  <a:lnTo>
                    <a:pt x="6126" y="5784"/>
                  </a:lnTo>
                  <a:lnTo>
                    <a:pt x="6102" y="5891"/>
                  </a:lnTo>
                  <a:lnTo>
                    <a:pt x="6080" y="6003"/>
                  </a:lnTo>
                  <a:lnTo>
                    <a:pt x="6058" y="6123"/>
                  </a:lnTo>
                  <a:lnTo>
                    <a:pt x="6036" y="6247"/>
                  </a:lnTo>
                  <a:lnTo>
                    <a:pt x="6016" y="6378"/>
                  </a:lnTo>
                  <a:lnTo>
                    <a:pt x="5999" y="6513"/>
                  </a:lnTo>
                  <a:lnTo>
                    <a:pt x="5983" y="6652"/>
                  </a:lnTo>
                  <a:lnTo>
                    <a:pt x="5969" y="6795"/>
                  </a:lnTo>
                  <a:lnTo>
                    <a:pt x="5958" y="6940"/>
                  </a:lnTo>
                  <a:lnTo>
                    <a:pt x="5951" y="7088"/>
                  </a:lnTo>
                  <a:lnTo>
                    <a:pt x="5948" y="7238"/>
                  </a:lnTo>
                  <a:lnTo>
                    <a:pt x="5949" y="7389"/>
                  </a:lnTo>
                  <a:lnTo>
                    <a:pt x="5954" y="7541"/>
                  </a:lnTo>
                  <a:lnTo>
                    <a:pt x="5964" y="7694"/>
                  </a:lnTo>
                  <a:lnTo>
                    <a:pt x="5980" y="7847"/>
                  </a:lnTo>
                  <a:lnTo>
                    <a:pt x="6001" y="7998"/>
                  </a:lnTo>
                  <a:lnTo>
                    <a:pt x="6028" y="8148"/>
                  </a:lnTo>
                  <a:lnTo>
                    <a:pt x="6062" y="8296"/>
                  </a:lnTo>
                  <a:lnTo>
                    <a:pt x="6102" y="8441"/>
                  </a:lnTo>
                  <a:lnTo>
                    <a:pt x="6151" y="8584"/>
                  </a:lnTo>
                  <a:lnTo>
                    <a:pt x="6207" y="8723"/>
                  </a:lnTo>
                  <a:lnTo>
                    <a:pt x="6271" y="8858"/>
                  </a:lnTo>
                  <a:lnTo>
                    <a:pt x="6277" y="8871"/>
                  </a:lnTo>
                  <a:lnTo>
                    <a:pt x="6282" y="8884"/>
                  </a:lnTo>
                  <a:lnTo>
                    <a:pt x="6286" y="8898"/>
                  </a:lnTo>
                  <a:lnTo>
                    <a:pt x="6290" y="8911"/>
                  </a:lnTo>
                  <a:lnTo>
                    <a:pt x="6292" y="8925"/>
                  </a:lnTo>
                  <a:lnTo>
                    <a:pt x="6294" y="8938"/>
                  </a:lnTo>
                  <a:lnTo>
                    <a:pt x="6295" y="8952"/>
                  </a:lnTo>
                  <a:lnTo>
                    <a:pt x="6296" y="8966"/>
                  </a:lnTo>
                  <a:lnTo>
                    <a:pt x="6295" y="8976"/>
                  </a:lnTo>
                  <a:lnTo>
                    <a:pt x="6295" y="8987"/>
                  </a:lnTo>
                  <a:lnTo>
                    <a:pt x="6293" y="8998"/>
                  </a:lnTo>
                  <a:lnTo>
                    <a:pt x="6292" y="9008"/>
                  </a:lnTo>
                  <a:lnTo>
                    <a:pt x="6287" y="9028"/>
                  </a:lnTo>
                  <a:lnTo>
                    <a:pt x="6280" y="9047"/>
                  </a:lnTo>
                  <a:lnTo>
                    <a:pt x="6272" y="9066"/>
                  </a:lnTo>
                  <a:lnTo>
                    <a:pt x="6262" y="9083"/>
                  </a:lnTo>
                  <a:lnTo>
                    <a:pt x="6252" y="9100"/>
                  </a:lnTo>
                  <a:lnTo>
                    <a:pt x="6239" y="9116"/>
                  </a:lnTo>
                  <a:lnTo>
                    <a:pt x="6410" y="9053"/>
                  </a:lnTo>
                  <a:lnTo>
                    <a:pt x="6577" y="8984"/>
                  </a:lnTo>
                  <a:lnTo>
                    <a:pt x="6741" y="8908"/>
                  </a:lnTo>
                  <a:lnTo>
                    <a:pt x="6901" y="8827"/>
                  </a:lnTo>
                  <a:lnTo>
                    <a:pt x="7059" y="8740"/>
                  </a:lnTo>
                  <a:lnTo>
                    <a:pt x="7211" y="8647"/>
                  </a:lnTo>
                  <a:lnTo>
                    <a:pt x="7360" y="8548"/>
                  </a:lnTo>
                  <a:lnTo>
                    <a:pt x="7507" y="8444"/>
                  </a:lnTo>
                  <a:lnTo>
                    <a:pt x="7647" y="8334"/>
                  </a:lnTo>
                  <a:lnTo>
                    <a:pt x="7784" y="8220"/>
                  </a:lnTo>
                  <a:lnTo>
                    <a:pt x="7916" y="8100"/>
                  </a:lnTo>
                  <a:lnTo>
                    <a:pt x="8044" y="7976"/>
                  </a:lnTo>
                  <a:lnTo>
                    <a:pt x="8166" y="7847"/>
                  </a:lnTo>
                  <a:lnTo>
                    <a:pt x="8284" y="7714"/>
                  </a:lnTo>
                  <a:lnTo>
                    <a:pt x="8397" y="7575"/>
                  </a:lnTo>
                  <a:lnTo>
                    <a:pt x="8505" y="7433"/>
                  </a:lnTo>
                  <a:lnTo>
                    <a:pt x="8606" y="7286"/>
                  </a:lnTo>
                  <a:lnTo>
                    <a:pt x="8703" y="7136"/>
                  </a:lnTo>
                  <a:lnTo>
                    <a:pt x="8794" y="6982"/>
                  </a:lnTo>
                  <a:lnTo>
                    <a:pt x="8879" y="6823"/>
                  </a:lnTo>
                  <a:lnTo>
                    <a:pt x="8957" y="6662"/>
                  </a:lnTo>
                  <a:lnTo>
                    <a:pt x="9030" y="6497"/>
                  </a:lnTo>
                  <a:lnTo>
                    <a:pt x="9097" y="6329"/>
                  </a:lnTo>
                  <a:lnTo>
                    <a:pt x="9158" y="6157"/>
                  </a:lnTo>
                  <a:lnTo>
                    <a:pt x="9212" y="5983"/>
                  </a:lnTo>
                  <a:lnTo>
                    <a:pt x="9259" y="5805"/>
                  </a:lnTo>
                  <a:lnTo>
                    <a:pt x="9300" y="5626"/>
                  </a:lnTo>
                  <a:lnTo>
                    <a:pt x="9333" y="5443"/>
                  </a:lnTo>
                  <a:lnTo>
                    <a:pt x="9358" y="5258"/>
                  </a:lnTo>
                  <a:lnTo>
                    <a:pt x="9378" y="5071"/>
                  </a:lnTo>
                  <a:lnTo>
                    <a:pt x="9389" y="4882"/>
                  </a:lnTo>
                  <a:lnTo>
                    <a:pt x="9393" y="4690"/>
                  </a:lnTo>
                  <a:lnTo>
                    <a:pt x="9387" y="4449"/>
                  </a:lnTo>
                  <a:lnTo>
                    <a:pt x="9369" y="4210"/>
                  </a:lnTo>
                  <a:lnTo>
                    <a:pt x="9339" y="3976"/>
                  </a:lnTo>
                  <a:lnTo>
                    <a:pt x="9298" y="3745"/>
                  </a:lnTo>
                  <a:lnTo>
                    <a:pt x="9245" y="3519"/>
                  </a:lnTo>
                  <a:lnTo>
                    <a:pt x="9182" y="3296"/>
                  </a:lnTo>
                  <a:lnTo>
                    <a:pt x="9108" y="3078"/>
                  </a:lnTo>
                  <a:lnTo>
                    <a:pt x="9023" y="2865"/>
                  </a:lnTo>
                  <a:lnTo>
                    <a:pt x="8930" y="2657"/>
                  </a:lnTo>
                  <a:lnTo>
                    <a:pt x="8825" y="2455"/>
                  </a:lnTo>
                  <a:lnTo>
                    <a:pt x="8713" y="2258"/>
                  </a:lnTo>
                  <a:lnTo>
                    <a:pt x="8591" y="2068"/>
                  </a:lnTo>
                  <a:lnTo>
                    <a:pt x="8460" y="1884"/>
                  </a:lnTo>
                  <a:lnTo>
                    <a:pt x="8321" y="1706"/>
                  </a:lnTo>
                  <a:lnTo>
                    <a:pt x="8173" y="1536"/>
                  </a:lnTo>
                  <a:lnTo>
                    <a:pt x="8017" y="1374"/>
                  </a:lnTo>
                  <a:lnTo>
                    <a:pt x="7854" y="1219"/>
                  </a:lnTo>
                  <a:lnTo>
                    <a:pt x="7684" y="1071"/>
                  </a:lnTo>
                  <a:lnTo>
                    <a:pt x="7507" y="932"/>
                  </a:lnTo>
                  <a:lnTo>
                    <a:pt x="7322" y="801"/>
                  </a:lnTo>
                  <a:lnTo>
                    <a:pt x="7132" y="679"/>
                  </a:lnTo>
                  <a:lnTo>
                    <a:pt x="6935" y="566"/>
                  </a:lnTo>
                  <a:lnTo>
                    <a:pt x="6733" y="462"/>
                  </a:lnTo>
                  <a:lnTo>
                    <a:pt x="6525" y="369"/>
                  </a:lnTo>
                  <a:lnTo>
                    <a:pt x="6312" y="285"/>
                  </a:lnTo>
                  <a:lnTo>
                    <a:pt x="6093" y="211"/>
                  </a:lnTo>
                  <a:lnTo>
                    <a:pt x="5870" y="148"/>
                  </a:lnTo>
                  <a:lnTo>
                    <a:pt x="5642" y="95"/>
                  </a:lnTo>
                  <a:lnTo>
                    <a:pt x="5412" y="54"/>
                  </a:lnTo>
                  <a:lnTo>
                    <a:pt x="5176" y="24"/>
                  </a:lnTo>
                  <a:lnTo>
                    <a:pt x="4938" y="6"/>
                  </a:lnTo>
                  <a:lnTo>
                    <a:pt x="4696" y="0"/>
                  </a:lnTo>
                  <a:close/>
                  <a:moveTo>
                    <a:pt x="3302" y="3370"/>
                  </a:moveTo>
                  <a:lnTo>
                    <a:pt x="3266" y="3369"/>
                  </a:lnTo>
                  <a:lnTo>
                    <a:pt x="3229" y="3366"/>
                  </a:lnTo>
                  <a:lnTo>
                    <a:pt x="3194" y="3361"/>
                  </a:lnTo>
                  <a:lnTo>
                    <a:pt x="3159" y="3355"/>
                  </a:lnTo>
                  <a:lnTo>
                    <a:pt x="3125" y="3347"/>
                  </a:lnTo>
                  <a:lnTo>
                    <a:pt x="3091" y="3338"/>
                  </a:lnTo>
                  <a:lnTo>
                    <a:pt x="3059" y="3328"/>
                  </a:lnTo>
                  <a:lnTo>
                    <a:pt x="3026" y="3316"/>
                  </a:lnTo>
                  <a:lnTo>
                    <a:pt x="2995" y="3302"/>
                  </a:lnTo>
                  <a:lnTo>
                    <a:pt x="2964" y="3286"/>
                  </a:lnTo>
                  <a:lnTo>
                    <a:pt x="2935" y="3270"/>
                  </a:lnTo>
                  <a:lnTo>
                    <a:pt x="2905" y="3253"/>
                  </a:lnTo>
                  <a:lnTo>
                    <a:pt x="2878" y="3234"/>
                  </a:lnTo>
                  <a:lnTo>
                    <a:pt x="2851" y="3213"/>
                  </a:lnTo>
                  <a:lnTo>
                    <a:pt x="2825" y="3192"/>
                  </a:lnTo>
                  <a:lnTo>
                    <a:pt x="2801" y="3169"/>
                  </a:lnTo>
                  <a:lnTo>
                    <a:pt x="2777" y="3145"/>
                  </a:lnTo>
                  <a:lnTo>
                    <a:pt x="2755" y="3120"/>
                  </a:lnTo>
                  <a:lnTo>
                    <a:pt x="2734" y="3095"/>
                  </a:lnTo>
                  <a:lnTo>
                    <a:pt x="2714" y="3068"/>
                  </a:lnTo>
                  <a:lnTo>
                    <a:pt x="2695" y="3040"/>
                  </a:lnTo>
                  <a:lnTo>
                    <a:pt x="2679" y="3012"/>
                  </a:lnTo>
                  <a:lnTo>
                    <a:pt x="2663" y="2982"/>
                  </a:lnTo>
                  <a:lnTo>
                    <a:pt x="2648" y="2952"/>
                  </a:lnTo>
                  <a:lnTo>
                    <a:pt x="2636" y="2921"/>
                  </a:lnTo>
                  <a:lnTo>
                    <a:pt x="2625" y="2889"/>
                  </a:lnTo>
                  <a:lnTo>
                    <a:pt x="2615" y="2857"/>
                  </a:lnTo>
                  <a:lnTo>
                    <a:pt x="2608" y="2824"/>
                  </a:lnTo>
                  <a:lnTo>
                    <a:pt x="2601" y="2791"/>
                  </a:lnTo>
                  <a:lnTo>
                    <a:pt x="2597" y="2756"/>
                  </a:lnTo>
                  <a:lnTo>
                    <a:pt x="2594" y="2722"/>
                  </a:lnTo>
                  <a:lnTo>
                    <a:pt x="2593" y="2686"/>
                  </a:lnTo>
                  <a:lnTo>
                    <a:pt x="2594" y="2652"/>
                  </a:lnTo>
                  <a:lnTo>
                    <a:pt x="2597" y="2617"/>
                  </a:lnTo>
                  <a:lnTo>
                    <a:pt x="2601" y="2583"/>
                  </a:lnTo>
                  <a:lnTo>
                    <a:pt x="2608" y="2549"/>
                  </a:lnTo>
                  <a:lnTo>
                    <a:pt x="2615" y="2516"/>
                  </a:lnTo>
                  <a:lnTo>
                    <a:pt x="2625" y="2483"/>
                  </a:lnTo>
                  <a:lnTo>
                    <a:pt x="2636" y="2452"/>
                  </a:lnTo>
                  <a:lnTo>
                    <a:pt x="2648" y="2420"/>
                  </a:lnTo>
                  <a:lnTo>
                    <a:pt x="2663" y="2391"/>
                  </a:lnTo>
                  <a:lnTo>
                    <a:pt x="2679" y="2361"/>
                  </a:lnTo>
                  <a:lnTo>
                    <a:pt x="2695" y="2332"/>
                  </a:lnTo>
                  <a:lnTo>
                    <a:pt x="2714" y="2305"/>
                  </a:lnTo>
                  <a:lnTo>
                    <a:pt x="2734" y="2277"/>
                  </a:lnTo>
                  <a:lnTo>
                    <a:pt x="2755" y="2252"/>
                  </a:lnTo>
                  <a:lnTo>
                    <a:pt x="2777" y="2227"/>
                  </a:lnTo>
                  <a:lnTo>
                    <a:pt x="2801" y="2203"/>
                  </a:lnTo>
                  <a:lnTo>
                    <a:pt x="2825" y="2181"/>
                  </a:lnTo>
                  <a:lnTo>
                    <a:pt x="2851" y="2160"/>
                  </a:lnTo>
                  <a:lnTo>
                    <a:pt x="2878" y="2140"/>
                  </a:lnTo>
                  <a:lnTo>
                    <a:pt x="2905" y="2120"/>
                  </a:lnTo>
                  <a:lnTo>
                    <a:pt x="2935" y="2102"/>
                  </a:lnTo>
                  <a:lnTo>
                    <a:pt x="2964" y="2086"/>
                  </a:lnTo>
                  <a:lnTo>
                    <a:pt x="2995" y="2071"/>
                  </a:lnTo>
                  <a:lnTo>
                    <a:pt x="3026" y="2056"/>
                  </a:lnTo>
                  <a:lnTo>
                    <a:pt x="3059" y="2044"/>
                  </a:lnTo>
                  <a:lnTo>
                    <a:pt x="3091" y="2034"/>
                  </a:lnTo>
                  <a:lnTo>
                    <a:pt x="3125" y="2025"/>
                  </a:lnTo>
                  <a:lnTo>
                    <a:pt x="3159" y="2017"/>
                  </a:lnTo>
                  <a:lnTo>
                    <a:pt x="3194" y="2011"/>
                  </a:lnTo>
                  <a:lnTo>
                    <a:pt x="3229" y="2007"/>
                  </a:lnTo>
                  <a:lnTo>
                    <a:pt x="3266" y="2004"/>
                  </a:lnTo>
                  <a:lnTo>
                    <a:pt x="3302" y="2003"/>
                  </a:lnTo>
                  <a:lnTo>
                    <a:pt x="3338" y="2004"/>
                  </a:lnTo>
                  <a:lnTo>
                    <a:pt x="3374" y="2007"/>
                  </a:lnTo>
                  <a:lnTo>
                    <a:pt x="3409" y="2011"/>
                  </a:lnTo>
                  <a:lnTo>
                    <a:pt x="3444" y="2017"/>
                  </a:lnTo>
                  <a:lnTo>
                    <a:pt x="3478" y="2025"/>
                  </a:lnTo>
                  <a:lnTo>
                    <a:pt x="3511" y="2034"/>
                  </a:lnTo>
                  <a:lnTo>
                    <a:pt x="3545" y="2044"/>
                  </a:lnTo>
                  <a:lnTo>
                    <a:pt x="3577" y="2056"/>
                  </a:lnTo>
                  <a:lnTo>
                    <a:pt x="3608" y="2071"/>
                  </a:lnTo>
                  <a:lnTo>
                    <a:pt x="3638" y="2086"/>
                  </a:lnTo>
                  <a:lnTo>
                    <a:pt x="3669" y="2102"/>
                  </a:lnTo>
                  <a:lnTo>
                    <a:pt x="3697" y="2120"/>
                  </a:lnTo>
                  <a:lnTo>
                    <a:pt x="3725" y="2140"/>
                  </a:lnTo>
                  <a:lnTo>
                    <a:pt x="3752" y="2160"/>
                  </a:lnTo>
                  <a:lnTo>
                    <a:pt x="3777" y="2181"/>
                  </a:lnTo>
                  <a:lnTo>
                    <a:pt x="3802" y="2203"/>
                  </a:lnTo>
                  <a:lnTo>
                    <a:pt x="3825" y="2227"/>
                  </a:lnTo>
                  <a:lnTo>
                    <a:pt x="3847" y="2252"/>
                  </a:lnTo>
                  <a:lnTo>
                    <a:pt x="3869" y="2277"/>
                  </a:lnTo>
                  <a:lnTo>
                    <a:pt x="3888" y="2305"/>
                  </a:lnTo>
                  <a:lnTo>
                    <a:pt x="3906" y="2332"/>
                  </a:lnTo>
                  <a:lnTo>
                    <a:pt x="3924" y="2361"/>
                  </a:lnTo>
                  <a:lnTo>
                    <a:pt x="3940" y="2391"/>
                  </a:lnTo>
                  <a:lnTo>
                    <a:pt x="3954" y="2420"/>
                  </a:lnTo>
                  <a:lnTo>
                    <a:pt x="3966" y="2452"/>
                  </a:lnTo>
                  <a:lnTo>
                    <a:pt x="3977" y="2483"/>
                  </a:lnTo>
                  <a:lnTo>
                    <a:pt x="3988" y="2516"/>
                  </a:lnTo>
                  <a:lnTo>
                    <a:pt x="3995" y="2549"/>
                  </a:lnTo>
                  <a:lnTo>
                    <a:pt x="4002" y="2583"/>
                  </a:lnTo>
                  <a:lnTo>
                    <a:pt x="4006" y="2617"/>
                  </a:lnTo>
                  <a:lnTo>
                    <a:pt x="4009" y="2652"/>
                  </a:lnTo>
                  <a:lnTo>
                    <a:pt x="4010" y="2686"/>
                  </a:lnTo>
                  <a:lnTo>
                    <a:pt x="4009" y="2722"/>
                  </a:lnTo>
                  <a:lnTo>
                    <a:pt x="4006" y="2756"/>
                  </a:lnTo>
                  <a:lnTo>
                    <a:pt x="4002" y="2791"/>
                  </a:lnTo>
                  <a:lnTo>
                    <a:pt x="3995" y="2824"/>
                  </a:lnTo>
                  <a:lnTo>
                    <a:pt x="3988" y="2857"/>
                  </a:lnTo>
                  <a:lnTo>
                    <a:pt x="3977" y="2889"/>
                  </a:lnTo>
                  <a:lnTo>
                    <a:pt x="3966" y="2921"/>
                  </a:lnTo>
                  <a:lnTo>
                    <a:pt x="3954" y="2952"/>
                  </a:lnTo>
                  <a:lnTo>
                    <a:pt x="3940" y="2982"/>
                  </a:lnTo>
                  <a:lnTo>
                    <a:pt x="3924" y="3012"/>
                  </a:lnTo>
                  <a:lnTo>
                    <a:pt x="3906" y="3040"/>
                  </a:lnTo>
                  <a:lnTo>
                    <a:pt x="3888" y="3068"/>
                  </a:lnTo>
                  <a:lnTo>
                    <a:pt x="3869" y="3095"/>
                  </a:lnTo>
                  <a:lnTo>
                    <a:pt x="3847" y="3120"/>
                  </a:lnTo>
                  <a:lnTo>
                    <a:pt x="3825" y="3145"/>
                  </a:lnTo>
                  <a:lnTo>
                    <a:pt x="3802" y="3169"/>
                  </a:lnTo>
                  <a:lnTo>
                    <a:pt x="3777" y="3192"/>
                  </a:lnTo>
                  <a:lnTo>
                    <a:pt x="3752" y="3213"/>
                  </a:lnTo>
                  <a:lnTo>
                    <a:pt x="3725" y="3234"/>
                  </a:lnTo>
                  <a:lnTo>
                    <a:pt x="3697" y="3253"/>
                  </a:lnTo>
                  <a:lnTo>
                    <a:pt x="3669" y="3270"/>
                  </a:lnTo>
                  <a:lnTo>
                    <a:pt x="3638" y="3286"/>
                  </a:lnTo>
                  <a:lnTo>
                    <a:pt x="3608" y="3302"/>
                  </a:lnTo>
                  <a:lnTo>
                    <a:pt x="3577" y="3316"/>
                  </a:lnTo>
                  <a:lnTo>
                    <a:pt x="3545" y="3328"/>
                  </a:lnTo>
                  <a:lnTo>
                    <a:pt x="3511" y="3338"/>
                  </a:lnTo>
                  <a:lnTo>
                    <a:pt x="3478" y="3347"/>
                  </a:lnTo>
                  <a:lnTo>
                    <a:pt x="3444" y="3355"/>
                  </a:lnTo>
                  <a:lnTo>
                    <a:pt x="3409" y="3361"/>
                  </a:lnTo>
                  <a:lnTo>
                    <a:pt x="3374" y="3366"/>
                  </a:lnTo>
                  <a:lnTo>
                    <a:pt x="3338" y="3369"/>
                  </a:lnTo>
                  <a:lnTo>
                    <a:pt x="3302" y="3370"/>
                  </a:lnTo>
                  <a:close/>
                  <a:moveTo>
                    <a:pt x="5865" y="3241"/>
                  </a:moveTo>
                  <a:lnTo>
                    <a:pt x="5828" y="3240"/>
                  </a:lnTo>
                  <a:lnTo>
                    <a:pt x="5793" y="3238"/>
                  </a:lnTo>
                  <a:lnTo>
                    <a:pt x="5757" y="3233"/>
                  </a:lnTo>
                  <a:lnTo>
                    <a:pt x="5723" y="3227"/>
                  </a:lnTo>
                  <a:lnTo>
                    <a:pt x="5688" y="3219"/>
                  </a:lnTo>
                  <a:lnTo>
                    <a:pt x="5655" y="3210"/>
                  </a:lnTo>
                  <a:lnTo>
                    <a:pt x="5621" y="3199"/>
                  </a:lnTo>
                  <a:lnTo>
                    <a:pt x="5590" y="3187"/>
                  </a:lnTo>
                  <a:lnTo>
                    <a:pt x="5558" y="3174"/>
                  </a:lnTo>
                  <a:lnTo>
                    <a:pt x="5528" y="3159"/>
                  </a:lnTo>
                  <a:lnTo>
                    <a:pt x="5497" y="3142"/>
                  </a:lnTo>
                  <a:lnTo>
                    <a:pt x="5469" y="3124"/>
                  </a:lnTo>
                  <a:lnTo>
                    <a:pt x="5441" y="3105"/>
                  </a:lnTo>
                  <a:lnTo>
                    <a:pt x="5414" y="3085"/>
                  </a:lnTo>
                  <a:lnTo>
                    <a:pt x="5389" y="3063"/>
                  </a:lnTo>
                  <a:lnTo>
                    <a:pt x="5364" y="3041"/>
                  </a:lnTo>
                  <a:lnTo>
                    <a:pt x="5340" y="3017"/>
                  </a:lnTo>
                  <a:lnTo>
                    <a:pt x="5318" y="2992"/>
                  </a:lnTo>
                  <a:lnTo>
                    <a:pt x="5297" y="2966"/>
                  </a:lnTo>
                  <a:lnTo>
                    <a:pt x="5277" y="2940"/>
                  </a:lnTo>
                  <a:lnTo>
                    <a:pt x="5259" y="2912"/>
                  </a:lnTo>
                  <a:lnTo>
                    <a:pt x="5241" y="2883"/>
                  </a:lnTo>
                  <a:lnTo>
                    <a:pt x="5226" y="2853"/>
                  </a:lnTo>
                  <a:lnTo>
                    <a:pt x="5212" y="2824"/>
                  </a:lnTo>
                  <a:lnTo>
                    <a:pt x="5199" y="2793"/>
                  </a:lnTo>
                  <a:lnTo>
                    <a:pt x="5188" y="2761"/>
                  </a:lnTo>
                  <a:lnTo>
                    <a:pt x="5178" y="2729"/>
                  </a:lnTo>
                  <a:lnTo>
                    <a:pt x="5170" y="2695"/>
                  </a:lnTo>
                  <a:lnTo>
                    <a:pt x="5164" y="2662"/>
                  </a:lnTo>
                  <a:lnTo>
                    <a:pt x="5159" y="2627"/>
                  </a:lnTo>
                  <a:lnTo>
                    <a:pt x="5157" y="2593"/>
                  </a:lnTo>
                  <a:lnTo>
                    <a:pt x="5156" y="2558"/>
                  </a:lnTo>
                  <a:lnTo>
                    <a:pt x="5157" y="2523"/>
                  </a:lnTo>
                  <a:lnTo>
                    <a:pt x="5159" y="2488"/>
                  </a:lnTo>
                  <a:lnTo>
                    <a:pt x="5164" y="2454"/>
                  </a:lnTo>
                  <a:lnTo>
                    <a:pt x="5170" y="2420"/>
                  </a:lnTo>
                  <a:lnTo>
                    <a:pt x="5178" y="2387"/>
                  </a:lnTo>
                  <a:lnTo>
                    <a:pt x="5188" y="2354"/>
                  </a:lnTo>
                  <a:lnTo>
                    <a:pt x="5199" y="2323"/>
                  </a:lnTo>
                  <a:lnTo>
                    <a:pt x="5212" y="2293"/>
                  </a:lnTo>
                  <a:lnTo>
                    <a:pt x="5226" y="2262"/>
                  </a:lnTo>
                  <a:lnTo>
                    <a:pt x="5241" y="2233"/>
                  </a:lnTo>
                  <a:lnTo>
                    <a:pt x="5259" y="2204"/>
                  </a:lnTo>
                  <a:lnTo>
                    <a:pt x="5277" y="2176"/>
                  </a:lnTo>
                  <a:lnTo>
                    <a:pt x="5297" y="2150"/>
                  </a:lnTo>
                  <a:lnTo>
                    <a:pt x="5318" y="2123"/>
                  </a:lnTo>
                  <a:lnTo>
                    <a:pt x="5340" y="2099"/>
                  </a:lnTo>
                  <a:lnTo>
                    <a:pt x="5364" y="2075"/>
                  </a:lnTo>
                  <a:lnTo>
                    <a:pt x="5389" y="2052"/>
                  </a:lnTo>
                  <a:lnTo>
                    <a:pt x="5414" y="2031"/>
                  </a:lnTo>
                  <a:lnTo>
                    <a:pt x="5441" y="2011"/>
                  </a:lnTo>
                  <a:lnTo>
                    <a:pt x="5469" y="1991"/>
                  </a:lnTo>
                  <a:lnTo>
                    <a:pt x="5497" y="1973"/>
                  </a:lnTo>
                  <a:lnTo>
                    <a:pt x="5528" y="1957"/>
                  </a:lnTo>
                  <a:lnTo>
                    <a:pt x="5558" y="1942"/>
                  </a:lnTo>
                  <a:lnTo>
                    <a:pt x="5590" y="1929"/>
                  </a:lnTo>
                  <a:lnTo>
                    <a:pt x="5621" y="1916"/>
                  </a:lnTo>
                  <a:lnTo>
                    <a:pt x="5655" y="1905"/>
                  </a:lnTo>
                  <a:lnTo>
                    <a:pt x="5688" y="1896"/>
                  </a:lnTo>
                  <a:lnTo>
                    <a:pt x="5723" y="1888"/>
                  </a:lnTo>
                  <a:lnTo>
                    <a:pt x="5757" y="1883"/>
                  </a:lnTo>
                  <a:lnTo>
                    <a:pt x="5793" y="1878"/>
                  </a:lnTo>
                  <a:lnTo>
                    <a:pt x="5828" y="1876"/>
                  </a:lnTo>
                  <a:lnTo>
                    <a:pt x="5865" y="1875"/>
                  </a:lnTo>
                  <a:lnTo>
                    <a:pt x="5901" y="1876"/>
                  </a:lnTo>
                  <a:lnTo>
                    <a:pt x="5938" y="1878"/>
                  </a:lnTo>
                  <a:lnTo>
                    <a:pt x="5972" y="1883"/>
                  </a:lnTo>
                  <a:lnTo>
                    <a:pt x="6008" y="1888"/>
                  </a:lnTo>
                  <a:lnTo>
                    <a:pt x="6041" y="1896"/>
                  </a:lnTo>
                  <a:lnTo>
                    <a:pt x="6075" y="1905"/>
                  </a:lnTo>
                  <a:lnTo>
                    <a:pt x="6108" y="1916"/>
                  </a:lnTo>
                  <a:lnTo>
                    <a:pt x="6140" y="1929"/>
                  </a:lnTo>
                  <a:lnTo>
                    <a:pt x="6171" y="1942"/>
                  </a:lnTo>
                  <a:lnTo>
                    <a:pt x="6202" y="1957"/>
                  </a:lnTo>
                  <a:lnTo>
                    <a:pt x="6232" y="1973"/>
                  </a:lnTo>
                  <a:lnTo>
                    <a:pt x="6261" y="1991"/>
                  </a:lnTo>
                  <a:lnTo>
                    <a:pt x="6288" y="2011"/>
                  </a:lnTo>
                  <a:lnTo>
                    <a:pt x="6316" y="2031"/>
                  </a:lnTo>
                  <a:lnTo>
                    <a:pt x="6341" y="2052"/>
                  </a:lnTo>
                  <a:lnTo>
                    <a:pt x="6365" y="2075"/>
                  </a:lnTo>
                  <a:lnTo>
                    <a:pt x="6389" y="2099"/>
                  </a:lnTo>
                  <a:lnTo>
                    <a:pt x="6411" y="2123"/>
                  </a:lnTo>
                  <a:lnTo>
                    <a:pt x="6432" y="2150"/>
                  </a:lnTo>
                  <a:lnTo>
                    <a:pt x="6452" y="2176"/>
                  </a:lnTo>
                  <a:lnTo>
                    <a:pt x="6470" y="2204"/>
                  </a:lnTo>
                  <a:lnTo>
                    <a:pt x="6487" y="2233"/>
                  </a:lnTo>
                  <a:lnTo>
                    <a:pt x="6503" y="2262"/>
                  </a:lnTo>
                  <a:lnTo>
                    <a:pt x="6518" y="2293"/>
                  </a:lnTo>
                  <a:lnTo>
                    <a:pt x="6530" y="2323"/>
                  </a:lnTo>
                  <a:lnTo>
                    <a:pt x="6541" y="2354"/>
                  </a:lnTo>
                  <a:lnTo>
                    <a:pt x="6551" y="2387"/>
                  </a:lnTo>
                  <a:lnTo>
                    <a:pt x="6558" y="2420"/>
                  </a:lnTo>
                  <a:lnTo>
                    <a:pt x="6564" y="2454"/>
                  </a:lnTo>
                  <a:lnTo>
                    <a:pt x="6569" y="2488"/>
                  </a:lnTo>
                  <a:lnTo>
                    <a:pt x="6572" y="2523"/>
                  </a:lnTo>
                  <a:lnTo>
                    <a:pt x="6573" y="2558"/>
                  </a:lnTo>
                  <a:lnTo>
                    <a:pt x="6572" y="2593"/>
                  </a:lnTo>
                  <a:lnTo>
                    <a:pt x="6569" y="2627"/>
                  </a:lnTo>
                  <a:lnTo>
                    <a:pt x="6564" y="2662"/>
                  </a:lnTo>
                  <a:lnTo>
                    <a:pt x="6558" y="2695"/>
                  </a:lnTo>
                  <a:lnTo>
                    <a:pt x="6551" y="2729"/>
                  </a:lnTo>
                  <a:lnTo>
                    <a:pt x="6541" y="2761"/>
                  </a:lnTo>
                  <a:lnTo>
                    <a:pt x="6530" y="2793"/>
                  </a:lnTo>
                  <a:lnTo>
                    <a:pt x="6518" y="2824"/>
                  </a:lnTo>
                  <a:lnTo>
                    <a:pt x="6503" y="2853"/>
                  </a:lnTo>
                  <a:lnTo>
                    <a:pt x="6487" y="2883"/>
                  </a:lnTo>
                  <a:lnTo>
                    <a:pt x="6470" y="2912"/>
                  </a:lnTo>
                  <a:lnTo>
                    <a:pt x="6452" y="2940"/>
                  </a:lnTo>
                  <a:lnTo>
                    <a:pt x="6432" y="2966"/>
                  </a:lnTo>
                  <a:lnTo>
                    <a:pt x="6411" y="2992"/>
                  </a:lnTo>
                  <a:lnTo>
                    <a:pt x="6389" y="3017"/>
                  </a:lnTo>
                  <a:lnTo>
                    <a:pt x="6365" y="3041"/>
                  </a:lnTo>
                  <a:lnTo>
                    <a:pt x="6341" y="3063"/>
                  </a:lnTo>
                  <a:lnTo>
                    <a:pt x="6316" y="3085"/>
                  </a:lnTo>
                  <a:lnTo>
                    <a:pt x="6288" y="3105"/>
                  </a:lnTo>
                  <a:lnTo>
                    <a:pt x="6261" y="3124"/>
                  </a:lnTo>
                  <a:lnTo>
                    <a:pt x="6232" y="3142"/>
                  </a:lnTo>
                  <a:lnTo>
                    <a:pt x="6202" y="3159"/>
                  </a:lnTo>
                  <a:lnTo>
                    <a:pt x="6171" y="3174"/>
                  </a:lnTo>
                  <a:lnTo>
                    <a:pt x="6140" y="3187"/>
                  </a:lnTo>
                  <a:lnTo>
                    <a:pt x="6108" y="3199"/>
                  </a:lnTo>
                  <a:lnTo>
                    <a:pt x="6075" y="3210"/>
                  </a:lnTo>
                  <a:lnTo>
                    <a:pt x="6041" y="3219"/>
                  </a:lnTo>
                  <a:lnTo>
                    <a:pt x="6008" y="3227"/>
                  </a:lnTo>
                  <a:lnTo>
                    <a:pt x="5972" y="3233"/>
                  </a:lnTo>
                  <a:lnTo>
                    <a:pt x="5938" y="3238"/>
                  </a:lnTo>
                  <a:lnTo>
                    <a:pt x="5901" y="3240"/>
                  </a:lnTo>
                  <a:lnTo>
                    <a:pt x="5865" y="3241"/>
                  </a:lnTo>
                  <a:close/>
                </a:path>
              </a:pathLst>
            </a:custGeom>
            <a:solidFill>
              <a:srgbClr val="004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25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sz="3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Imparcialidad</a:t>
            </a:r>
            <a:endParaRPr lang="en-US" sz="3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77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E6F5CB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658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658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/>
          <p:cNvGrpSpPr>
            <a:grpSpLocks noChangeAspect="1"/>
          </p:cNvGrpSpPr>
          <p:nvPr/>
        </p:nvGrpSpPr>
        <p:grpSpPr>
          <a:xfrm>
            <a:off x="337770" y="1836049"/>
            <a:ext cx="1229458" cy="1245038"/>
            <a:chOff x="613021" y="2121494"/>
            <a:chExt cx="647242" cy="655444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13021" y="2121494"/>
              <a:ext cx="647242" cy="655444"/>
            </a:xfrm>
            <a:custGeom>
              <a:avLst/>
              <a:gdLst/>
              <a:ahLst/>
              <a:cxnLst>
                <a:cxn ang="0">
                  <a:pos x="11514" y="6361"/>
                </a:cxn>
                <a:cxn ang="0">
                  <a:pos x="11362" y="7214"/>
                </a:cxn>
                <a:cxn ang="0">
                  <a:pos x="11089" y="8018"/>
                </a:cxn>
                <a:cxn ang="0">
                  <a:pos x="10708" y="8764"/>
                </a:cxn>
                <a:cxn ang="0">
                  <a:pos x="10225" y="9442"/>
                </a:cxn>
                <a:cxn ang="0">
                  <a:pos x="9653" y="10043"/>
                </a:cxn>
                <a:cxn ang="0">
                  <a:pos x="8999" y="10556"/>
                </a:cxn>
                <a:cxn ang="0">
                  <a:pos x="8274" y="10974"/>
                </a:cxn>
                <a:cxn ang="0">
                  <a:pos x="7489" y="11283"/>
                </a:cxn>
                <a:cxn ang="0">
                  <a:pos x="6651" y="11476"/>
                </a:cxn>
                <a:cxn ang="0">
                  <a:pos x="5772" y="11542"/>
                </a:cxn>
                <a:cxn ang="0">
                  <a:pos x="4893" y="11476"/>
                </a:cxn>
                <a:cxn ang="0">
                  <a:pos x="4055" y="11283"/>
                </a:cxn>
                <a:cxn ang="0">
                  <a:pos x="3269" y="10974"/>
                </a:cxn>
                <a:cxn ang="0">
                  <a:pos x="2545" y="10556"/>
                </a:cxn>
                <a:cxn ang="0">
                  <a:pos x="1891" y="10043"/>
                </a:cxn>
                <a:cxn ang="0">
                  <a:pos x="1318" y="9442"/>
                </a:cxn>
                <a:cxn ang="0">
                  <a:pos x="836" y="8764"/>
                </a:cxn>
                <a:cxn ang="0">
                  <a:pos x="453" y="8018"/>
                </a:cxn>
                <a:cxn ang="0">
                  <a:pos x="182" y="7214"/>
                </a:cxn>
                <a:cxn ang="0">
                  <a:pos x="30" y="6361"/>
                </a:cxn>
                <a:cxn ang="0">
                  <a:pos x="7" y="5475"/>
                </a:cxn>
                <a:cxn ang="0">
                  <a:pos x="117" y="4608"/>
                </a:cxn>
                <a:cxn ang="0">
                  <a:pos x="350" y="3787"/>
                </a:cxn>
                <a:cxn ang="0">
                  <a:pos x="697" y="3020"/>
                </a:cxn>
                <a:cxn ang="0">
                  <a:pos x="1147" y="2318"/>
                </a:cxn>
                <a:cxn ang="0">
                  <a:pos x="1691" y="1691"/>
                </a:cxn>
                <a:cxn ang="0">
                  <a:pos x="2318" y="1147"/>
                </a:cxn>
                <a:cxn ang="0">
                  <a:pos x="3020" y="697"/>
                </a:cxn>
                <a:cxn ang="0">
                  <a:pos x="3788" y="350"/>
                </a:cxn>
                <a:cxn ang="0">
                  <a:pos x="4608" y="117"/>
                </a:cxn>
                <a:cxn ang="0">
                  <a:pos x="5474" y="7"/>
                </a:cxn>
                <a:cxn ang="0">
                  <a:pos x="6362" y="30"/>
                </a:cxn>
                <a:cxn ang="0">
                  <a:pos x="7214" y="182"/>
                </a:cxn>
                <a:cxn ang="0">
                  <a:pos x="8018" y="454"/>
                </a:cxn>
                <a:cxn ang="0">
                  <a:pos x="8764" y="836"/>
                </a:cxn>
                <a:cxn ang="0">
                  <a:pos x="9444" y="1318"/>
                </a:cxn>
                <a:cxn ang="0">
                  <a:pos x="10044" y="1890"/>
                </a:cxn>
                <a:cxn ang="0">
                  <a:pos x="10558" y="2544"/>
                </a:cxn>
                <a:cxn ang="0">
                  <a:pos x="10974" y="3269"/>
                </a:cxn>
                <a:cxn ang="0">
                  <a:pos x="11284" y="4055"/>
                </a:cxn>
                <a:cxn ang="0">
                  <a:pos x="11477" y="4892"/>
                </a:cxn>
                <a:cxn ang="0">
                  <a:pos x="11544" y="5771"/>
                </a:cxn>
              </a:cxnLst>
              <a:rect l="0" t="0" r="r" b="b"/>
              <a:pathLst>
                <a:path w="11544" h="11542">
                  <a:moveTo>
                    <a:pt x="11544" y="5771"/>
                  </a:moveTo>
                  <a:lnTo>
                    <a:pt x="11536" y="6068"/>
                  </a:lnTo>
                  <a:lnTo>
                    <a:pt x="11514" y="6361"/>
                  </a:lnTo>
                  <a:lnTo>
                    <a:pt x="11477" y="6650"/>
                  </a:lnTo>
                  <a:lnTo>
                    <a:pt x="11426" y="6934"/>
                  </a:lnTo>
                  <a:lnTo>
                    <a:pt x="11362" y="7214"/>
                  </a:lnTo>
                  <a:lnTo>
                    <a:pt x="11284" y="7487"/>
                  </a:lnTo>
                  <a:lnTo>
                    <a:pt x="11194" y="7756"/>
                  </a:lnTo>
                  <a:lnTo>
                    <a:pt x="11089" y="8018"/>
                  </a:lnTo>
                  <a:lnTo>
                    <a:pt x="10974" y="8273"/>
                  </a:lnTo>
                  <a:lnTo>
                    <a:pt x="10847" y="8522"/>
                  </a:lnTo>
                  <a:lnTo>
                    <a:pt x="10708" y="8764"/>
                  </a:lnTo>
                  <a:lnTo>
                    <a:pt x="10558" y="8997"/>
                  </a:lnTo>
                  <a:lnTo>
                    <a:pt x="10397" y="9224"/>
                  </a:lnTo>
                  <a:lnTo>
                    <a:pt x="10225" y="9442"/>
                  </a:lnTo>
                  <a:lnTo>
                    <a:pt x="10044" y="9651"/>
                  </a:lnTo>
                  <a:lnTo>
                    <a:pt x="9853" y="9852"/>
                  </a:lnTo>
                  <a:lnTo>
                    <a:pt x="9653" y="10043"/>
                  </a:lnTo>
                  <a:lnTo>
                    <a:pt x="9444" y="10225"/>
                  </a:lnTo>
                  <a:lnTo>
                    <a:pt x="9225" y="10396"/>
                  </a:lnTo>
                  <a:lnTo>
                    <a:pt x="8999" y="10556"/>
                  </a:lnTo>
                  <a:lnTo>
                    <a:pt x="8764" y="10707"/>
                  </a:lnTo>
                  <a:lnTo>
                    <a:pt x="8523" y="10846"/>
                  </a:lnTo>
                  <a:lnTo>
                    <a:pt x="8274" y="10974"/>
                  </a:lnTo>
                  <a:lnTo>
                    <a:pt x="8018" y="11089"/>
                  </a:lnTo>
                  <a:lnTo>
                    <a:pt x="7756" y="11192"/>
                  </a:lnTo>
                  <a:lnTo>
                    <a:pt x="7489" y="11283"/>
                  </a:lnTo>
                  <a:lnTo>
                    <a:pt x="7214" y="11360"/>
                  </a:lnTo>
                  <a:lnTo>
                    <a:pt x="6934" y="11426"/>
                  </a:lnTo>
                  <a:lnTo>
                    <a:pt x="6651" y="11476"/>
                  </a:lnTo>
                  <a:lnTo>
                    <a:pt x="6362" y="11512"/>
                  </a:lnTo>
                  <a:lnTo>
                    <a:pt x="6069" y="11535"/>
                  </a:lnTo>
                  <a:lnTo>
                    <a:pt x="5772" y="11542"/>
                  </a:lnTo>
                  <a:lnTo>
                    <a:pt x="5474" y="11535"/>
                  </a:lnTo>
                  <a:lnTo>
                    <a:pt x="5181" y="11512"/>
                  </a:lnTo>
                  <a:lnTo>
                    <a:pt x="4893" y="11476"/>
                  </a:lnTo>
                  <a:lnTo>
                    <a:pt x="4608" y="11426"/>
                  </a:lnTo>
                  <a:lnTo>
                    <a:pt x="4329" y="11360"/>
                  </a:lnTo>
                  <a:lnTo>
                    <a:pt x="4055" y="11283"/>
                  </a:lnTo>
                  <a:lnTo>
                    <a:pt x="3788" y="11192"/>
                  </a:lnTo>
                  <a:lnTo>
                    <a:pt x="3525" y="11089"/>
                  </a:lnTo>
                  <a:lnTo>
                    <a:pt x="3269" y="10974"/>
                  </a:lnTo>
                  <a:lnTo>
                    <a:pt x="3020" y="10846"/>
                  </a:lnTo>
                  <a:lnTo>
                    <a:pt x="2778" y="10707"/>
                  </a:lnTo>
                  <a:lnTo>
                    <a:pt x="2545" y="10556"/>
                  </a:lnTo>
                  <a:lnTo>
                    <a:pt x="2318" y="10396"/>
                  </a:lnTo>
                  <a:lnTo>
                    <a:pt x="2100" y="10225"/>
                  </a:lnTo>
                  <a:lnTo>
                    <a:pt x="1891" y="10043"/>
                  </a:lnTo>
                  <a:lnTo>
                    <a:pt x="1691" y="9852"/>
                  </a:lnTo>
                  <a:lnTo>
                    <a:pt x="1499" y="9651"/>
                  </a:lnTo>
                  <a:lnTo>
                    <a:pt x="1318" y="9442"/>
                  </a:lnTo>
                  <a:lnTo>
                    <a:pt x="1147" y="9224"/>
                  </a:lnTo>
                  <a:lnTo>
                    <a:pt x="986" y="8997"/>
                  </a:lnTo>
                  <a:lnTo>
                    <a:pt x="836" y="8764"/>
                  </a:lnTo>
                  <a:lnTo>
                    <a:pt x="697" y="8522"/>
                  </a:lnTo>
                  <a:lnTo>
                    <a:pt x="569" y="8273"/>
                  </a:lnTo>
                  <a:lnTo>
                    <a:pt x="453" y="8018"/>
                  </a:lnTo>
                  <a:lnTo>
                    <a:pt x="350" y="7756"/>
                  </a:lnTo>
                  <a:lnTo>
                    <a:pt x="259" y="7487"/>
                  </a:lnTo>
                  <a:lnTo>
                    <a:pt x="182" y="7214"/>
                  </a:lnTo>
                  <a:lnTo>
                    <a:pt x="117" y="6934"/>
                  </a:lnTo>
                  <a:lnTo>
                    <a:pt x="66" y="6650"/>
                  </a:lnTo>
                  <a:lnTo>
                    <a:pt x="30" y="6361"/>
                  </a:lnTo>
                  <a:lnTo>
                    <a:pt x="7" y="6068"/>
                  </a:lnTo>
                  <a:lnTo>
                    <a:pt x="0" y="5771"/>
                  </a:lnTo>
                  <a:lnTo>
                    <a:pt x="7" y="5475"/>
                  </a:lnTo>
                  <a:lnTo>
                    <a:pt x="30" y="5182"/>
                  </a:lnTo>
                  <a:lnTo>
                    <a:pt x="66" y="4892"/>
                  </a:lnTo>
                  <a:lnTo>
                    <a:pt x="117" y="4608"/>
                  </a:lnTo>
                  <a:lnTo>
                    <a:pt x="182" y="4329"/>
                  </a:lnTo>
                  <a:lnTo>
                    <a:pt x="259" y="4055"/>
                  </a:lnTo>
                  <a:lnTo>
                    <a:pt x="350" y="3787"/>
                  </a:lnTo>
                  <a:lnTo>
                    <a:pt x="453" y="3525"/>
                  </a:lnTo>
                  <a:lnTo>
                    <a:pt x="569" y="3269"/>
                  </a:lnTo>
                  <a:lnTo>
                    <a:pt x="697" y="3020"/>
                  </a:lnTo>
                  <a:lnTo>
                    <a:pt x="836" y="2779"/>
                  </a:lnTo>
                  <a:lnTo>
                    <a:pt x="986" y="2544"/>
                  </a:lnTo>
                  <a:lnTo>
                    <a:pt x="1147" y="2318"/>
                  </a:lnTo>
                  <a:lnTo>
                    <a:pt x="1318" y="2101"/>
                  </a:lnTo>
                  <a:lnTo>
                    <a:pt x="1499" y="1890"/>
                  </a:lnTo>
                  <a:lnTo>
                    <a:pt x="1691" y="1691"/>
                  </a:lnTo>
                  <a:lnTo>
                    <a:pt x="1891" y="1500"/>
                  </a:lnTo>
                  <a:lnTo>
                    <a:pt x="2100" y="1318"/>
                  </a:lnTo>
                  <a:lnTo>
                    <a:pt x="2318" y="1147"/>
                  </a:lnTo>
                  <a:lnTo>
                    <a:pt x="2545" y="986"/>
                  </a:lnTo>
                  <a:lnTo>
                    <a:pt x="2778" y="836"/>
                  </a:lnTo>
                  <a:lnTo>
                    <a:pt x="3020" y="697"/>
                  </a:lnTo>
                  <a:lnTo>
                    <a:pt x="3269" y="569"/>
                  </a:lnTo>
                  <a:lnTo>
                    <a:pt x="3525" y="454"/>
                  </a:lnTo>
                  <a:lnTo>
                    <a:pt x="3788" y="350"/>
                  </a:lnTo>
                  <a:lnTo>
                    <a:pt x="4055" y="259"/>
                  </a:lnTo>
                  <a:lnTo>
                    <a:pt x="4329" y="182"/>
                  </a:lnTo>
                  <a:lnTo>
                    <a:pt x="4608" y="117"/>
                  </a:lnTo>
                  <a:lnTo>
                    <a:pt x="4893" y="66"/>
                  </a:lnTo>
                  <a:lnTo>
                    <a:pt x="5181" y="30"/>
                  </a:lnTo>
                  <a:lnTo>
                    <a:pt x="5474" y="7"/>
                  </a:lnTo>
                  <a:lnTo>
                    <a:pt x="5772" y="0"/>
                  </a:lnTo>
                  <a:lnTo>
                    <a:pt x="6069" y="7"/>
                  </a:lnTo>
                  <a:lnTo>
                    <a:pt x="6362" y="30"/>
                  </a:lnTo>
                  <a:lnTo>
                    <a:pt x="6651" y="66"/>
                  </a:lnTo>
                  <a:lnTo>
                    <a:pt x="6934" y="117"/>
                  </a:lnTo>
                  <a:lnTo>
                    <a:pt x="7214" y="182"/>
                  </a:lnTo>
                  <a:lnTo>
                    <a:pt x="7489" y="259"/>
                  </a:lnTo>
                  <a:lnTo>
                    <a:pt x="7756" y="350"/>
                  </a:lnTo>
                  <a:lnTo>
                    <a:pt x="8018" y="454"/>
                  </a:lnTo>
                  <a:lnTo>
                    <a:pt x="8274" y="569"/>
                  </a:lnTo>
                  <a:lnTo>
                    <a:pt x="8523" y="697"/>
                  </a:lnTo>
                  <a:lnTo>
                    <a:pt x="8764" y="836"/>
                  </a:lnTo>
                  <a:lnTo>
                    <a:pt x="8999" y="986"/>
                  </a:lnTo>
                  <a:lnTo>
                    <a:pt x="9225" y="1147"/>
                  </a:lnTo>
                  <a:lnTo>
                    <a:pt x="9444" y="1318"/>
                  </a:lnTo>
                  <a:lnTo>
                    <a:pt x="9653" y="1500"/>
                  </a:lnTo>
                  <a:lnTo>
                    <a:pt x="9853" y="1691"/>
                  </a:lnTo>
                  <a:lnTo>
                    <a:pt x="10044" y="1890"/>
                  </a:lnTo>
                  <a:lnTo>
                    <a:pt x="10225" y="2101"/>
                  </a:lnTo>
                  <a:lnTo>
                    <a:pt x="10397" y="2318"/>
                  </a:lnTo>
                  <a:lnTo>
                    <a:pt x="10558" y="2544"/>
                  </a:lnTo>
                  <a:lnTo>
                    <a:pt x="10708" y="2779"/>
                  </a:lnTo>
                  <a:lnTo>
                    <a:pt x="10847" y="3020"/>
                  </a:lnTo>
                  <a:lnTo>
                    <a:pt x="10974" y="3269"/>
                  </a:lnTo>
                  <a:lnTo>
                    <a:pt x="11089" y="3525"/>
                  </a:lnTo>
                  <a:lnTo>
                    <a:pt x="11194" y="3787"/>
                  </a:lnTo>
                  <a:lnTo>
                    <a:pt x="11284" y="4055"/>
                  </a:lnTo>
                  <a:lnTo>
                    <a:pt x="11362" y="4329"/>
                  </a:lnTo>
                  <a:lnTo>
                    <a:pt x="11426" y="4608"/>
                  </a:lnTo>
                  <a:lnTo>
                    <a:pt x="11477" y="4892"/>
                  </a:lnTo>
                  <a:lnTo>
                    <a:pt x="11514" y="5182"/>
                  </a:lnTo>
                  <a:lnTo>
                    <a:pt x="11536" y="5475"/>
                  </a:lnTo>
                  <a:lnTo>
                    <a:pt x="11544" y="57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Picture 10" descr="F:\2. GPTW\ARGENTINA\Templates\Iconos dimensiones\png_no_title\pride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095" y="2127977"/>
              <a:ext cx="628056" cy="636016"/>
            </a:xfrm>
            <a:prstGeom prst="rect">
              <a:avLst/>
            </a:prstGeom>
            <a:noFill/>
          </p:spPr>
        </p:pic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Dimensión - </a:t>
            </a:r>
            <a:r>
              <a:rPr lang="es-AR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Orgullo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31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Orgullo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66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EDC9DB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612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6121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Dimensión - </a:t>
            </a:r>
            <a:r>
              <a:rPr lang="es-AR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Camaradería</a:t>
            </a:r>
            <a:endParaRPr lang="en-US" dirty="0">
              <a:solidFill>
                <a:schemeClr val="accent6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3" descr="F:\2. GPTW\ARGENTINA\Templates\Iconos dimensiones\png_no_title\camaraderi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87" y="1825233"/>
            <a:ext cx="1182424" cy="1243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0861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Camaradería</a:t>
            </a:r>
            <a:endParaRPr lang="en-US" dirty="0">
              <a:solidFill>
                <a:schemeClr val="accent6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9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kumimoji="0" lang="es-ES" sz="900" b="0" i="1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9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kumimoji="0" lang="es-ES" sz="9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42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Síntesis de dimensiones y sub-dimensiones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006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>
                <a:latin typeface="Arial" panose="020B0604020202020204" pitchFamily="34" charset="0"/>
                <a:cs typeface="Arial" panose="020B0604020202020204" pitchFamily="34" charset="0"/>
              </a:rPr>
              <a:t>Síntesis de dimensiones y sub-dimensiones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769536" y="1498447"/>
            <a:ext cx="1422464" cy="46798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75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</a:p>
          <a:p>
            <a:pPr algn="ctr"/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144678" y="3840480"/>
            <a:ext cx="7787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413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Benchmar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85904" cy="6858000"/>
          </a:xfrm>
          <a:prstGeom prst="rect">
            <a:avLst/>
          </a:prstGeom>
        </p:spPr>
      </p:pic>
      <p:sp>
        <p:nvSpPr>
          <p:cNvPr id="24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AR" sz="4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11"/>
          <p:cNvGrpSpPr/>
          <p:nvPr/>
        </p:nvGrpSpPr>
        <p:grpSpPr>
          <a:xfrm>
            <a:off x="179185" y="2557767"/>
            <a:ext cx="3283683" cy="360000"/>
            <a:chOff x="406732" y="2070100"/>
            <a:chExt cx="3056136" cy="360000"/>
          </a:xfrm>
        </p:grpSpPr>
        <p:sp>
          <p:nvSpPr>
            <p:cNvPr id="30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 dirty="0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8481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7" y="1242939"/>
            <a:ext cx="5727562" cy="1731369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49002" y="3190070"/>
            <a:ext cx="5637125" cy="688608"/>
          </a:xfrm>
        </p:spPr>
        <p:txBody>
          <a:bodyPr>
            <a:normAutofit lnSpcReduction="10000"/>
          </a:bodyPr>
          <a:lstStyle/>
          <a:p>
            <a:pPr algn="l"/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CONFIANZA: Fortalezas y Oportunidades de Mejora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586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Fortalezas Confianza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15550" y="1543051"/>
            <a:ext cx="2076450" cy="4524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AR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0765536" y="3840480"/>
            <a:ext cx="7787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25864" y="6227781"/>
            <a:ext cx="7558479" cy="2239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9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Nota: Se muestran las primeras 10 sentencias con diferencias significativas mayores a los 5 puntos porcentuales respecto al Promedio General.</a:t>
            </a:r>
            <a:endParaRPr lang="es-ES" sz="9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699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Oportunidades de Mejora Confianza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25864" y="6227781"/>
            <a:ext cx="7558479" cy="2239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9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Nota: Se muestran las primeras 10 sentencias con diferencias significativas mayores a los 5 puntos porcentuales respecto al Promedio General.</a:t>
            </a:r>
            <a:endParaRPr lang="es-ES" sz="9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9"/>
          <p:cNvSpPr/>
          <p:nvPr/>
        </p:nvSpPr>
        <p:spPr>
          <a:xfrm>
            <a:off x="10115550" y="1543051"/>
            <a:ext cx="2076450" cy="4601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AR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0765536" y="3851631"/>
            <a:ext cx="7787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644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7" y="1112315"/>
            <a:ext cx="5908432" cy="1882094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38954" y="3089590"/>
            <a:ext cx="6729046" cy="688608"/>
          </a:xfrm>
        </p:spPr>
        <p:txBody>
          <a:bodyPr/>
          <a:lstStyle/>
          <a:p>
            <a:pPr algn="l"/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demografías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422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Cargo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717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stribucion de respuestas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Agrupar 11"/>
          <p:cNvGrpSpPr/>
          <p:nvPr/>
        </p:nvGrpSpPr>
        <p:grpSpPr>
          <a:xfrm>
            <a:off x="179185" y="4097530"/>
            <a:ext cx="3283683" cy="632411"/>
            <a:chOff x="406732" y="2070100"/>
            <a:chExt cx="3056136" cy="360000"/>
          </a:xfrm>
        </p:grpSpPr>
        <p:sp>
          <p:nvSpPr>
            <p:cNvPr id="25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3874300" y="1577135"/>
            <a:ext cx="5375226" cy="1367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701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Titulo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marL="179388" indent="-179388">
              <a:spcAft>
                <a:spcPts val="1200"/>
              </a:spcAft>
              <a:defRPr/>
            </a:pPr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179388" indent="-179388">
              <a:spcAft>
                <a:spcPts val="1200"/>
              </a:spcAft>
              <a:defRPr/>
            </a:pPr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subtitulo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5"/>
          </p:nvPr>
        </p:nvSpPr>
        <p:spPr>
          <a:xfrm>
            <a:off x="511321" y="2324101"/>
            <a:ext cx="4968000" cy="367664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9"/>
          </p:nvPr>
        </p:nvSpPr>
        <p:spPr>
          <a:xfrm>
            <a:off x="6441030" y="2287269"/>
            <a:ext cx="4968000" cy="370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</a:p>
          <a:p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732164" y="2433234"/>
            <a:ext cx="6871078" cy="28623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36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Esta placa solo esta para recordar que aún falta definición sobre este punto, lo completaremos a mano en caso que nos indiquen que va</a:t>
            </a:r>
          </a:p>
        </p:txBody>
      </p:sp>
    </p:spTree>
    <p:extLst>
      <p:ext uri="{BB962C8B-B14F-4D97-AF65-F5344CB8AC3E}">
        <p14:creationId xmlns:p14="http://schemas.microsoft.com/office/powerpoint/2010/main" val="3063381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Presentación de 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ubtitle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32164" y="2433234"/>
            <a:ext cx="6871078" cy="28623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36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Esta placa solo esta para recordar que aún falta definición sobre este punto, lo completaremos a mano en caso que nos indiquen que va</a:t>
            </a:r>
          </a:p>
        </p:txBody>
      </p:sp>
    </p:spTree>
    <p:extLst>
      <p:ext uri="{BB962C8B-B14F-4D97-AF65-F5344CB8AC3E}">
        <p14:creationId xmlns:p14="http://schemas.microsoft.com/office/powerpoint/2010/main" val="78908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roximos pasos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grpSp>
        <p:nvGrpSpPr>
          <p:cNvPr id="14" name="Agrupar 11"/>
          <p:cNvGrpSpPr/>
          <p:nvPr/>
        </p:nvGrpSpPr>
        <p:grpSpPr>
          <a:xfrm>
            <a:off x="179185" y="5011930"/>
            <a:ext cx="3283683" cy="632411"/>
            <a:chOff x="406732" y="2070100"/>
            <a:chExt cx="3056136" cy="360000"/>
          </a:xfrm>
        </p:grpSpPr>
        <p:sp>
          <p:nvSpPr>
            <p:cNvPr id="15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4 Título"/>
          <p:cNvSpPr>
            <a:spLocks noGrp="1"/>
          </p:cNvSpPr>
          <p:nvPr>
            <p:ph type="ctrTitle"/>
          </p:nvPr>
        </p:nvSpPr>
        <p:spPr>
          <a:xfrm>
            <a:off x="3798100" y="2090432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</p:txBody>
      </p:sp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348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8"/>
          <p:cNvSpPr>
            <a:spLocks/>
          </p:cNvSpPr>
          <p:nvPr/>
        </p:nvSpPr>
        <p:spPr bwMode="auto">
          <a:xfrm>
            <a:off x="356801" y="3050740"/>
            <a:ext cx="5647181" cy="746369"/>
          </a:xfrm>
          <a:custGeom>
            <a:avLst/>
            <a:gdLst>
              <a:gd name="T0" fmla="*/ 7879 w 8282"/>
              <a:gd name="T1" fmla="*/ 0 h 1095"/>
              <a:gd name="T2" fmla="*/ 0 w 8282"/>
              <a:gd name="T3" fmla="*/ 855 h 1095"/>
              <a:gd name="T4" fmla="*/ 8282 w 8282"/>
              <a:gd name="T5" fmla="*/ 1095 h 1095"/>
              <a:gd name="T6" fmla="*/ 7879 w 8282"/>
              <a:gd name="T7" fmla="*/ 0 h 1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82" h="1095">
                <a:moveTo>
                  <a:pt x="7879" y="0"/>
                </a:moveTo>
                <a:lnTo>
                  <a:pt x="0" y="855"/>
                </a:lnTo>
                <a:lnTo>
                  <a:pt x="8282" y="1095"/>
                </a:lnTo>
                <a:lnTo>
                  <a:pt x="7879" y="0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30"/>
          <p:cNvSpPr>
            <a:spLocks/>
          </p:cNvSpPr>
          <p:nvPr/>
        </p:nvSpPr>
        <p:spPr bwMode="auto">
          <a:xfrm>
            <a:off x="261375" y="3797109"/>
            <a:ext cx="5742607" cy="725920"/>
          </a:xfrm>
          <a:custGeom>
            <a:avLst/>
            <a:gdLst>
              <a:gd name="T0" fmla="*/ 8020 w 8423"/>
              <a:gd name="T1" fmla="*/ 1066 h 1066"/>
              <a:gd name="T2" fmla="*/ 0 w 8423"/>
              <a:gd name="T3" fmla="*/ 104 h 1066"/>
              <a:gd name="T4" fmla="*/ 8423 w 8423"/>
              <a:gd name="T5" fmla="*/ 0 h 1066"/>
              <a:gd name="T6" fmla="*/ 8020 w 8423"/>
              <a:gd name="T7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23" h="1066">
                <a:moveTo>
                  <a:pt x="8020" y="1066"/>
                </a:moveTo>
                <a:lnTo>
                  <a:pt x="0" y="104"/>
                </a:lnTo>
                <a:lnTo>
                  <a:pt x="8423" y="0"/>
                </a:lnTo>
                <a:lnTo>
                  <a:pt x="8020" y="1066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Modelo</a:t>
            </a:r>
            <a:endParaRPr lang="en-US" dirty="0"/>
          </a:p>
        </p:txBody>
      </p:sp>
      <p:sp>
        <p:nvSpPr>
          <p:cNvPr id="32" name="AutoShape 18"/>
          <p:cNvSpPr>
            <a:spLocks noChangeAspect="1" noChangeArrowheads="1" noTextEdit="1"/>
          </p:cNvSpPr>
          <p:nvPr/>
        </p:nvSpPr>
        <p:spPr bwMode="auto">
          <a:xfrm>
            <a:off x="250984" y="1176298"/>
            <a:ext cx="11669250" cy="515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0"/>
          <p:cNvSpPr>
            <a:spLocks/>
          </p:cNvSpPr>
          <p:nvPr/>
        </p:nvSpPr>
        <p:spPr bwMode="auto">
          <a:xfrm>
            <a:off x="5891349" y="1176298"/>
            <a:ext cx="6028885" cy="2467447"/>
          </a:xfrm>
          <a:custGeom>
            <a:avLst/>
            <a:gdLst>
              <a:gd name="T0" fmla="*/ 0 w 8845"/>
              <a:gd name="T1" fmla="*/ 0 h 3621"/>
              <a:gd name="T2" fmla="*/ 8845 w 8845"/>
              <a:gd name="T3" fmla="*/ 0 h 3621"/>
              <a:gd name="T4" fmla="*/ 8845 w 8845"/>
              <a:gd name="T5" fmla="*/ 3621 h 3621"/>
              <a:gd name="T6" fmla="*/ 0 w 8845"/>
              <a:gd name="T7" fmla="*/ 2731 h 3621"/>
              <a:gd name="T8" fmla="*/ 0 w 8845"/>
              <a:gd name="T9" fmla="*/ 0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45" h="3621">
                <a:moveTo>
                  <a:pt x="0" y="0"/>
                </a:moveTo>
                <a:lnTo>
                  <a:pt x="8845" y="0"/>
                </a:lnTo>
                <a:lnTo>
                  <a:pt x="8845" y="3621"/>
                </a:lnTo>
                <a:lnTo>
                  <a:pt x="0" y="2731"/>
                </a:lnTo>
                <a:lnTo>
                  <a:pt x="0" y="0"/>
                </a:lnTo>
                <a:close/>
              </a:path>
            </a:pathLst>
          </a:custGeom>
          <a:solidFill>
            <a:srgbClr val="18B2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1"/>
          <p:cNvSpPr>
            <a:spLocks/>
          </p:cNvSpPr>
          <p:nvPr/>
        </p:nvSpPr>
        <p:spPr bwMode="auto">
          <a:xfrm>
            <a:off x="250984" y="3868679"/>
            <a:ext cx="5483593" cy="2467447"/>
          </a:xfrm>
          <a:custGeom>
            <a:avLst/>
            <a:gdLst>
              <a:gd name="T0" fmla="*/ 0 w 8043"/>
              <a:gd name="T1" fmla="*/ 0 h 3621"/>
              <a:gd name="T2" fmla="*/ 8043 w 8043"/>
              <a:gd name="T3" fmla="*/ 950 h 3621"/>
              <a:gd name="T4" fmla="*/ 8043 w 8043"/>
              <a:gd name="T5" fmla="*/ 3621 h 3621"/>
              <a:gd name="T6" fmla="*/ 0 w 8043"/>
              <a:gd name="T7" fmla="*/ 3621 h 3621"/>
              <a:gd name="T8" fmla="*/ 0 w 8043"/>
              <a:gd name="T9" fmla="*/ 0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43" h="3621">
                <a:moveTo>
                  <a:pt x="0" y="0"/>
                </a:moveTo>
                <a:lnTo>
                  <a:pt x="8043" y="950"/>
                </a:lnTo>
                <a:lnTo>
                  <a:pt x="8043" y="3621"/>
                </a:lnTo>
                <a:lnTo>
                  <a:pt x="0" y="3621"/>
                </a:lnTo>
                <a:lnTo>
                  <a:pt x="0" y="0"/>
                </a:lnTo>
                <a:close/>
              </a:path>
            </a:pathLst>
          </a:custGeom>
          <a:solidFill>
            <a:srgbClr val="8C3D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2"/>
          <p:cNvSpPr>
            <a:spLocks/>
          </p:cNvSpPr>
          <p:nvPr/>
        </p:nvSpPr>
        <p:spPr bwMode="auto">
          <a:xfrm>
            <a:off x="5891349" y="3868679"/>
            <a:ext cx="6028885" cy="2467447"/>
          </a:xfrm>
          <a:custGeom>
            <a:avLst/>
            <a:gdLst>
              <a:gd name="T0" fmla="*/ 8845 w 8845"/>
              <a:gd name="T1" fmla="*/ 0 h 3621"/>
              <a:gd name="T2" fmla="*/ 8845 w 8845"/>
              <a:gd name="T3" fmla="*/ 3621 h 3621"/>
              <a:gd name="T4" fmla="*/ 0 w 8845"/>
              <a:gd name="T5" fmla="*/ 3621 h 3621"/>
              <a:gd name="T6" fmla="*/ 0 w 8845"/>
              <a:gd name="T7" fmla="*/ 960 h 3621"/>
              <a:gd name="T8" fmla="*/ 8845 w 8845"/>
              <a:gd name="T9" fmla="*/ 0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45" h="3621">
                <a:moveTo>
                  <a:pt x="8845" y="0"/>
                </a:moveTo>
                <a:lnTo>
                  <a:pt x="8845" y="3621"/>
                </a:lnTo>
                <a:lnTo>
                  <a:pt x="0" y="3621"/>
                </a:lnTo>
                <a:lnTo>
                  <a:pt x="0" y="960"/>
                </a:lnTo>
                <a:lnTo>
                  <a:pt x="8845" y="0"/>
                </a:lnTo>
                <a:close/>
              </a:path>
            </a:pathLst>
          </a:custGeom>
          <a:solidFill>
            <a:srgbClr val="EA4A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3"/>
          <p:cNvSpPr>
            <a:spLocks/>
          </p:cNvSpPr>
          <p:nvPr/>
        </p:nvSpPr>
        <p:spPr bwMode="auto">
          <a:xfrm>
            <a:off x="250984" y="1176298"/>
            <a:ext cx="5483593" cy="2467447"/>
          </a:xfrm>
          <a:custGeom>
            <a:avLst/>
            <a:gdLst>
              <a:gd name="T0" fmla="*/ 0 w 8043"/>
              <a:gd name="T1" fmla="*/ 0 h 3621"/>
              <a:gd name="T2" fmla="*/ 8043 w 8043"/>
              <a:gd name="T3" fmla="*/ 0 h 3621"/>
              <a:gd name="T4" fmla="*/ 8043 w 8043"/>
              <a:gd name="T5" fmla="*/ 2750 h 3621"/>
              <a:gd name="T6" fmla="*/ 0 w 8043"/>
              <a:gd name="T7" fmla="*/ 3621 h 3621"/>
              <a:gd name="T8" fmla="*/ 0 w 8043"/>
              <a:gd name="T9" fmla="*/ 0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43" h="3621">
                <a:moveTo>
                  <a:pt x="0" y="0"/>
                </a:moveTo>
                <a:lnTo>
                  <a:pt x="8043" y="0"/>
                </a:lnTo>
                <a:lnTo>
                  <a:pt x="8043" y="2750"/>
                </a:lnTo>
                <a:lnTo>
                  <a:pt x="0" y="3621"/>
                </a:lnTo>
                <a:lnTo>
                  <a:pt x="0" y="0"/>
                </a:lnTo>
                <a:close/>
              </a:path>
            </a:pathLst>
          </a:custGeom>
          <a:solidFill>
            <a:srgbClr val="5BA8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24"/>
          <p:cNvSpPr>
            <a:spLocks noEditPoints="1"/>
          </p:cNvSpPr>
          <p:nvPr/>
        </p:nvSpPr>
        <p:spPr bwMode="auto">
          <a:xfrm>
            <a:off x="4436804" y="1785585"/>
            <a:ext cx="523438" cy="843314"/>
          </a:xfrm>
          <a:custGeom>
            <a:avLst/>
            <a:gdLst>
              <a:gd name="T0" fmla="*/ 176 w 450"/>
              <a:gd name="T1" fmla="*/ 726 h 726"/>
              <a:gd name="T2" fmla="*/ 162 w 450"/>
              <a:gd name="T3" fmla="*/ 706 h 726"/>
              <a:gd name="T4" fmla="*/ 180 w 450"/>
              <a:gd name="T5" fmla="*/ 688 h 726"/>
              <a:gd name="T6" fmla="*/ 281 w 450"/>
              <a:gd name="T7" fmla="*/ 695 h 726"/>
              <a:gd name="T8" fmla="*/ 286 w 450"/>
              <a:gd name="T9" fmla="*/ 714 h 726"/>
              <a:gd name="T10" fmla="*/ 269 w 450"/>
              <a:gd name="T11" fmla="*/ 726 h 726"/>
              <a:gd name="T12" fmla="*/ 306 w 450"/>
              <a:gd name="T13" fmla="*/ 635 h 726"/>
              <a:gd name="T14" fmla="*/ 156 w 450"/>
              <a:gd name="T15" fmla="*/ 627 h 726"/>
              <a:gd name="T16" fmla="*/ 138 w 450"/>
              <a:gd name="T17" fmla="*/ 645 h 726"/>
              <a:gd name="T18" fmla="*/ 150 w 450"/>
              <a:gd name="T19" fmla="*/ 665 h 726"/>
              <a:gd name="T20" fmla="*/ 300 w 450"/>
              <a:gd name="T21" fmla="*/ 665 h 726"/>
              <a:gd name="T22" fmla="*/ 312 w 450"/>
              <a:gd name="T23" fmla="*/ 645 h 726"/>
              <a:gd name="T24" fmla="*/ 332 w 450"/>
              <a:gd name="T25" fmla="*/ 501 h 726"/>
              <a:gd name="T26" fmla="*/ 369 w 450"/>
              <a:gd name="T27" fmla="*/ 407 h 726"/>
              <a:gd name="T28" fmla="*/ 430 w 450"/>
              <a:gd name="T29" fmla="*/ 313 h 726"/>
              <a:gd name="T30" fmla="*/ 450 w 450"/>
              <a:gd name="T31" fmla="*/ 229 h 726"/>
              <a:gd name="T32" fmla="*/ 419 w 450"/>
              <a:gd name="T33" fmla="*/ 110 h 726"/>
              <a:gd name="T34" fmla="*/ 344 w 450"/>
              <a:gd name="T35" fmla="*/ 30 h 726"/>
              <a:gd name="T36" fmla="*/ 251 w 450"/>
              <a:gd name="T37" fmla="*/ 0 h 726"/>
              <a:gd name="T38" fmla="*/ 174 w 450"/>
              <a:gd name="T39" fmla="*/ 4 h 726"/>
              <a:gd name="T40" fmla="*/ 87 w 450"/>
              <a:gd name="T41" fmla="*/ 42 h 726"/>
              <a:gd name="T42" fmla="*/ 16 w 450"/>
              <a:gd name="T43" fmla="*/ 148 h 726"/>
              <a:gd name="T44" fmla="*/ 0 w 450"/>
              <a:gd name="T45" fmla="*/ 255 h 726"/>
              <a:gd name="T46" fmla="*/ 38 w 450"/>
              <a:gd name="T47" fmla="*/ 343 h 726"/>
              <a:gd name="T48" fmla="*/ 91 w 450"/>
              <a:gd name="T49" fmla="*/ 426 h 726"/>
              <a:gd name="T50" fmla="*/ 119 w 450"/>
              <a:gd name="T51" fmla="*/ 533 h 726"/>
              <a:gd name="T52" fmla="*/ 131 w 450"/>
              <a:gd name="T53" fmla="*/ 594 h 726"/>
              <a:gd name="T54" fmla="*/ 300 w 450"/>
              <a:gd name="T55" fmla="*/ 601 h 726"/>
              <a:gd name="T56" fmla="*/ 330 w 450"/>
              <a:gd name="T57" fmla="*/ 570 h 726"/>
              <a:gd name="T58" fmla="*/ 87 w 450"/>
              <a:gd name="T59" fmla="*/ 313 h 726"/>
              <a:gd name="T60" fmla="*/ 61 w 450"/>
              <a:gd name="T61" fmla="*/ 229 h 726"/>
              <a:gd name="T62" fmla="*/ 113 w 450"/>
              <a:gd name="T63" fmla="*/ 98 h 726"/>
              <a:gd name="T64" fmla="*/ 225 w 450"/>
              <a:gd name="T65" fmla="*/ 61 h 726"/>
              <a:gd name="T66" fmla="*/ 312 w 450"/>
              <a:gd name="T67" fmla="*/ 79 h 726"/>
              <a:gd name="T68" fmla="*/ 387 w 450"/>
              <a:gd name="T69" fmla="*/ 185 h 726"/>
              <a:gd name="T70" fmla="*/ 377 w 450"/>
              <a:gd name="T71" fmla="*/ 288 h 726"/>
              <a:gd name="T72" fmla="*/ 321 w 450"/>
              <a:gd name="T73" fmla="*/ 369 h 726"/>
              <a:gd name="T74" fmla="*/ 274 w 450"/>
              <a:gd name="T75" fmla="*/ 505 h 726"/>
              <a:gd name="T76" fmla="*/ 176 w 450"/>
              <a:gd name="T77" fmla="*/ 505 h 726"/>
              <a:gd name="T78" fmla="*/ 129 w 450"/>
              <a:gd name="T79" fmla="*/ 369 h 726"/>
              <a:gd name="T80" fmla="*/ 138 w 450"/>
              <a:gd name="T81" fmla="*/ 222 h 726"/>
              <a:gd name="T82" fmla="*/ 166 w 450"/>
              <a:gd name="T83" fmla="*/ 156 h 726"/>
              <a:gd name="T84" fmla="*/ 217 w 450"/>
              <a:gd name="T85" fmla="*/ 138 h 726"/>
              <a:gd name="T86" fmla="*/ 237 w 450"/>
              <a:gd name="T87" fmla="*/ 128 h 726"/>
              <a:gd name="T88" fmla="*/ 231 w 450"/>
              <a:gd name="T89" fmla="*/ 110 h 726"/>
              <a:gd name="T90" fmla="*/ 199 w 450"/>
              <a:gd name="T91" fmla="*/ 105 h 726"/>
              <a:gd name="T92" fmla="*/ 124 w 450"/>
              <a:gd name="T93" fmla="*/ 150 h 726"/>
              <a:gd name="T94" fmla="*/ 103 w 450"/>
              <a:gd name="T95" fmla="*/ 222 h 726"/>
              <a:gd name="T96" fmla="*/ 119 w 450"/>
              <a:gd name="T97" fmla="*/ 239 h 726"/>
              <a:gd name="T98" fmla="*/ 138 w 450"/>
              <a:gd name="T99" fmla="*/ 229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50" h="726">
                <a:moveTo>
                  <a:pt x="269" y="726"/>
                </a:moveTo>
                <a:lnTo>
                  <a:pt x="180" y="726"/>
                </a:lnTo>
                <a:lnTo>
                  <a:pt x="180" y="726"/>
                </a:lnTo>
                <a:lnTo>
                  <a:pt x="176" y="726"/>
                </a:lnTo>
                <a:lnTo>
                  <a:pt x="168" y="720"/>
                </a:lnTo>
                <a:lnTo>
                  <a:pt x="166" y="714"/>
                </a:lnTo>
                <a:lnTo>
                  <a:pt x="162" y="706"/>
                </a:lnTo>
                <a:lnTo>
                  <a:pt x="162" y="706"/>
                </a:lnTo>
                <a:lnTo>
                  <a:pt x="166" y="698"/>
                </a:lnTo>
                <a:lnTo>
                  <a:pt x="168" y="695"/>
                </a:lnTo>
                <a:lnTo>
                  <a:pt x="176" y="690"/>
                </a:lnTo>
                <a:lnTo>
                  <a:pt x="180" y="688"/>
                </a:lnTo>
                <a:lnTo>
                  <a:pt x="269" y="688"/>
                </a:lnTo>
                <a:lnTo>
                  <a:pt x="269" y="688"/>
                </a:lnTo>
                <a:lnTo>
                  <a:pt x="274" y="690"/>
                </a:lnTo>
                <a:lnTo>
                  <a:pt x="281" y="695"/>
                </a:lnTo>
                <a:lnTo>
                  <a:pt x="286" y="698"/>
                </a:lnTo>
                <a:lnTo>
                  <a:pt x="288" y="706"/>
                </a:lnTo>
                <a:lnTo>
                  <a:pt x="288" y="706"/>
                </a:lnTo>
                <a:lnTo>
                  <a:pt x="286" y="714"/>
                </a:lnTo>
                <a:lnTo>
                  <a:pt x="281" y="720"/>
                </a:lnTo>
                <a:lnTo>
                  <a:pt x="274" y="726"/>
                </a:lnTo>
                <a:lnTo>
                  <a:pt x="269" y="726"/>
                </a:lnTo>
                <a:lnTo>
                  <a:pt x="269" y="726"/>
                </a:lnTo>
                <a:close/>
                <a:moveTo>
                  <a:pt x="312" y="645"/>
                </a:moveTo>
                <a:lnTo>
                  <a:pt x="312" y="645"/>
                </a:lnTo>
                <a:lnTo>
                  <a:pt x="312" y="643"/>
                </a:lnTo>
                <a:lnTo>
                  <a:pt x="306" y="635"/>
                </a:lnTo>
                <a:lnTo>
                  <a:pt x="300" y="631"/>
                </a:lnTo>
                <a:lnTo>
                  <a:pt x="292" y="627"/>
                </a:lnTo>
                <a:lnTo>
                  <a:pt x="156" y="627"/>
                </a:lnTo>
                <a:lnTo>
                  <a:pt x="156" y="627"/>
                </a:lnTo>
                <a:lnTo>
                  <a:pt x="150" y="631"/>
                </a:lnTo>
                <a:lnTo>
                  <a:pt x="143" y="635"/>
                </a:lnTo>
                <a:lnTo>
                  <a:pt x="138" y="643"/>
                </a:lnTo>
                <a:lnTo>
                  <a:pt x="138" y="645"/>
                </a:lnTo>
                <a:lnTo>
                  <a:pt x="138" y="645"/>
                </a:lnTo>
                <a:lnTo>
                  <a:pt x="138" y="653"/>
                </a:lnTo>
                <a:lnTo>
                  <a:pt x="143" y="660"/>
                </a:lnTo>
                <a:lnTo>
                  <a:pt x="150" y="665"/>
                </a:lnTo>
                <a:lnTo>
                  <a:pt x="156" y="665"/>
                </a:lnTo>
                <a:lnTo>
                  <a:pt x="292" y="665"/>
                </a:lnTo>
                <a:lnTo>
                  <a:pt x="292" y="665"/>
                </a:lnTo>
                <a:lnTo>
                  <a:pt x="300" y="665"/>
                </a:lnTo>
                <a:lnTo>
                  <a:pt x="306" y="660"/>
                </a:lnTo>
                <a:lnTo>
                  <a:pt x="312" y="653"/>
                </a:lnTo>
                <a:lnTo>
                  <a:pt x="312" y="645"/>
                </a:lnTo>
                <a:lnTo>
                  <a:pt x="312" y="645"/>
                </a:lnTo>
                <a:close/>
                <a:moveTo>
                  <a:pt x="330" y="570"/>
                </a:moveTo>
                <a:lnTo>
                  <a:pt x="330" y="570"/>
                </a:lnTo>
                <a:lnTo>
                  <a:pt x="330" y="533"/>
                </a:lnTo>
                <a:lnTo>
                  <a:pt x="332" y="501"/>
                </a:lnTo>
                <a:lnTo>
                  <a:pt x="339" y="470"/>
                </a:lnTo>
                <a:lnTo>
                  <a:pt x="349" y="449"/>
                </a:lnTo>
                <a:lnTo>
                  <a:pt x="359" y="426"/>
                </a:lnTo>
                <a:lnTo>
                  <a:pt x="369" y="407"/>
                </a:lnTo>
                <a:lnTo>
                  <a:pt x="393" y="374"/>
                </a:lnTo>
                <a:lnTo>
                  <a:pt x="393" y="374"/>
                </a:lnTo>
                <a:lnTo>
                  <a:pt x="412" y="343"/>
                </a:lnTo>
                <a:lnTo>
                  <a:pt x="430" y="313"/>
                </a:lnTo>
                <a:lnTo>
                  <a:pt x="438" y="294"/>
                </a:lnTo>
                <a:lnTo>
                  <a:pt x="444" y="276"/>
                </a:lnTo>
                <a:lnTo>
                  <a:pt x="450" y="255"/>
                </a:lnTo>
                <a:lnTo>
                  <a:pt x="450" y="229"/>
                </a:lnTo>
                <a:lnTo>
                  <a:pt x="450" y="229"/>
                </a:lnTo>
                <a:lnTo>
                  <a:pt x="444" y="187"/>
                </a:lnTo>
                <a:lnTo>
                  <a:pt x="434" y="148"/>
                </a:lnTo>
                <a:lnTo>
                  <a:pt x="419" y="110"/>
                </a:lnTo>
                <a:lnTo>
                  <a:pt x="393" y="73"/>
                </a:lnTo>
                <a:lnTo>
                  <a:pt x="377" y="55"/>
                </a:lnTo>
                <a:lnTo>
                  <a:pt x="363" y="42"/>
                </a:lnTo>
                <a:lnTo>
                  <a:pt x="344" y="30"/>
                </a:lnTo>
                <a:lnTo>
                  <a:pt x="326" y="20"/>
                </a:lnTo>
                <a:lnTo>
                  <a:pt x="302" y="12"/>
                </a:lnTo>
                <a:lnTo>
                  <a:pt x="276" y="4"/>
                </a:lnTo>
                <a:lnTo>
                  <a:pt x="251" y="0"/>
                </a:lnTo>
                <a:lnTo>
                  <a:pt x="225" y="0"/>
                </a:lnTo>
                <a:lnTo>
                  <a:pt x="225" y="0"/>
                </a:lnTo>
                <a:lnTo>
                  <a:pt x="199" y="0"/>
                </a:lnTo>
                <a:lnTo>
                  <a:pt x="174" y="4"/>
                </a:lnTo>
                <a:lnTo>
                  <a:pt x="148" y="12"/>
                </a:lnTo>
                <a:lnTo>
                  <a:pt x="124" y="20"/>
                </a:lnTo>
                <a:lnTo>
                  <a:pt x="105" y="30"/>
                </a:lnTo>
                <a:lnTo>
                  <a:pt x="87" y="42"/>
                </a:lnTo>
                <a:lnTo>
                  <a:pt x="73" y="55"/>
                </a:lnTo>
                <a:lnTo>
                  <a:pt x="56" y="73"/>
                </a:lnTo>
                <a:lnTo>
                  <a:pt x="30" y="110"/>
                </a:lnTo>
                <a:lnTo>
                  <a:pt x="16" y="148"/>
                </a:lnTo>
                <a:lnTo>
                  <a:pt x="5" y="187"/>
                </a:lnTo>
                <a:lnTo>
                  <a:pt x="0" y="229"/>
                </a:lnTo>
                <a:lnTo>
                  <a:pt x="0" y="229"/>
                </a:lnTo>
                <a:lnTo>
                  <a:pt x="0" y="255"/>
                </a:lnTo>
                <a:lnTo>
                  <a:pt x="5" y="276"/>
                </a:lnTo>
                <a:lnTo>
                  <a:pt x="12" y="294"/>
                </a:lnTo>
                <a:lnTo>
                  <a:pt x="22" y="313"/>
                </a:lnTo>
                <a:lnTo>
                  <a:pt x="38" y="343"/>
                </a:lnTo>
                <a:lnTo>
                  <a:pt x="56" y="374"/>
                </a:lnTo>
                <a:lnTo>
                  <a:pt x="56" y="374"/>
                </a:lnTo>
                <a:lnTo>
                  <a:pt x="79" y="407"/>
                </a:lnTo>
                <a:lnTo>
                  <a:pt x="91" y="426"/>
                </a:lnTo>
                <a:lnTo>
                  <a:pt x="103" y="449"/>
                </a:lnTo>
                <a:lnTo>
                  <a:pt x="110" y="470"/>
                </a:lnTo>
                <a:lnTo>
                  <a:pt x="117" y="501"/>
                </a:lnTo>
                <a:lnTo>
                  <a:pt x="119" y="533"/>
                </a:lnTo>
                <a:lnTo>
                  <a:pt x="119" y="570"/>
                </a:lnTo>
                <a:lnTo>
                  <a:pt x="119" y="570"/>
                </a:lnTo>
                <a:lnTo>
                  <a:pt x="124" y="582"/>
                </a:lnTo>
                <a:lnTo>
                  <a:pt x="131" y="594"/>
                </a:lnTo>
                <a:lnTo>
                  <a:pt x="138" y="601"/>
                </a:lnTo>
                <a:lnTo>
                  <a:pt x="150" y="601"/>
                </a:lnTo>
                <a:lnTo>
                  <a:pt x="300" y="601"/>
                </a:lnTo>
                <a:lnTo>
                  <a:pt x="300" y="601"/>
                </a:lnTo>
                <a:lnTo>
                  <a:pt x="312" y="601"/>
                </a:lnTo>
                <a:lnTo>
                  <a:pt x="318" y="594"/>
                </a:lnTo>
                <a:lnTo>
                  <a:pt x="326" y="582"/>
                </a:lnTo>
                <a:lnTo>
                  <a:pt x="330" y="570"/>
                </a:lnTo>
                <a:lnTo>
                  <a:pt x="330" y="570"/>
                </a:lnTo>
                <a:close/>
                <a:moveTo>
                  <a:pt x="105" y="337"/>
                </a:moveTo>
                <a:lnTo>
                  <a:pt x="105" y="337"/>
                </a:lnTo>
                <a:lnTo>
                  <a:pt x="87" y="313"/>
                </a:lnTo>
                <a:lnTo>
                  <a:pt x="73" y="288"/>
                </a:lnTo>
                <a:lnTo>
                  <a:pt x="66" y="262"/>
                </a:lnTo>
                <a:lnTo>
                  <a:pt x="61" y="229"/>
                </a:lnTo>
                <a:lnTo>
                  <a:pt x="61" y="229"/>
                </a:lnTo>
                <a:lnTo>
                  <a:pt x="66" y="185"/>
                </a:lnTo>
                <a:lnTo>
                  <a:pt x="75" y="150"/>
                </a:lnTo>
                <a:lnTo>
                  <a:pt x="93" y="122"/>
                </a:lnTo>
                <a:lnTo>
                  <a:pt x="113" y="98"/>
                </a:lnTo>
                <a:lnTo>
                  <a:pt x="138" y="79"/>
                </a:lnTo>
                <a:lnTo>
                  <a:pt x="168" y="67"/>
                </a:lnTo>
                <a:lnTo>
                  <a:pt x="194" y="61"/>
                </a:lnTo>
                <a:lnTo>
                  <a:pt x="225" y="61"/>
                </a:lnTo>
                <a:lnTo>
                  <a:pt x="225" y="61"/>
                </a:lnTo>
                <a:lnTo>
                  <a:pt x="255" y="61"/>
                </a:lnTo>
                <a:lnTo>
                  <a:pt x="281" y="67"/>
                </a:lnTo>
                <a:lnTo>
                  <a:pt x="312" y="79"/>
                </a:lnTo>
                <a:lnTo>
                  <a:pt x="337" y="98"/>
                </a:lnTo>
                <a:lnTo>
                  <a:pt x="355" y="122"/>
                </a:lnTo>
                <a:lnTo>
                  <a:pt x="375" y="150"/>
                </a:lnTo>
                <a:lnTo>
                  <a:pt x="387" y="185"/>
                </a:lnTo>
                <a:lnTo>
                  <a:pt x="389" y="229"/>
                </a:lnTo>
                <a:lnTo>
                  <a:pt x="389" y="229"/>
                </a:lnTo>
                <a:lnTo>
                  <a:pt x="387" y="262"/>
                </a:lnTo>
                <a:lnTo>
                  <a:pt x="377" y="288"/>
                </a:lnTo>
                <a:lnTo>
                  <a:pt x="363" y="313"/>
                </a:lnTo>
                <a:lnTo>
                  <a:pt x="344" y="337"/>
                </a:lnTo>
                <a:lnTo>
                  <a:pt x="344" y="337"/>
                </a:lnTo>
                <a:lnTo>
                  <a:pt x="321" y="369"/>
                </a:lnTo>
                <a:lnTo>
                  <a:pt x="294" y="414"/>
                </a:lnTo>
                <a:lnTo>
                  <a:pt x="288" y="442"/>
                </a:lnTo>
                <a:lnTo>
                  <a:pt x="276" y="470"/>
                </a:lnTo>
                <a:lnTo>
                  <a:pt x="274" y="505"/>
                </a:lnTo>
                <a:lnTo>
                  <a:pt x="269" y="543"/>
                </a:lnTo>
                <a:lnTo>
                  <a:pt x="180" y="543"/>
                </a:lnTo>
                <a:lnTo>
                  <a:pt x="180" y="543"/>
                </a:lnTo>
                <a:lnTo>
                  <a:pt x="176" y="505"/>
                </a:lnTo>
                <a:lnTo>
                  <a:pt x="174" y="470"/>
                </a:lnTo>
                <a:lnTo>
                  <a:pt x="162" y="442"/>
                </a:lnTo>
                <a:lnTo>
                  <a:pt x="154" y="414"/>
                </a:lnTo>
                <a:lnTo>
                  <a:pt x="129" y="369"/>
                </a:lnTo>
                <a:lnTo>
                  <a:pt x="105" y="337"/>
                </a:lnTo>
                <a:lnTo>
                  <a:pt x="105" y="337"/>
                </a:lnTo>
                <a:close/>
                <a:moveTo>
                  <a:pt x="138" y="222"/>
                </a:moveTo>
                <a:lnTo>
                  <a:pt x="138" y="222"/>
                </a:lnTo>
                <a:lnTo>
                  <a:pt x="143" y="203"/>
                </a:lnTo>
                <a:lnTo>
                  <a:pt x="148" y="185"/>
                </a:lnTo>
                <a:lnTo>
                  <a:pt x="154" y="168"/>
                </a:lnTo>
                <a:lnTo>
                  <a:pt x="166" y="156"/>
                </a:lnTo>
                <a:lnTo>
                  <a:pt x="176" y="150"/>
                </a:lnTo>
                <a:lnTo>
                  <a:pt x="192" y="148"/>
                </a:lnTo>
                <a:lnTo>
                  <a:pt x="206" y="142"/>
                </a:lnTo>
                <a:lnTo>
                  <a:pt x="217" y="138"/>
                </a:lnTo>
                <a:lnTo>
                  <a:pt x="217" y="138"/>
                </a:lnTo>
                <a:lnTo>
                  <a:pt x="225" y="138"/>
                </a:lnTo>
                <a:lnTo>
                  <a:pt x="231" y="136"/>
                </a:lnTo>
                <a:lnTo>
                  <a:pt x="237" y="128"/>
                </a:lnTo>
                <a:lnTo>
                  <a:pt x="237" y="122"/>
                </a:lnTo>
                <a:lnTo>
                  <a:pt x="237" y="122"/>
                </a:lnTo>
                <a:lnTo>
                  <a:pt x="237" y="116"/>
                </a:lnTo>
                <a:lnTo>
                  <a:pt x="231" y="110"/>
                </a:lnTo>
                <a:lnTo>
                  <a:pt x="225" y="105"/>
                </a:lnTo>
                <a:lnTo>
                  <a:pt x="217" y="103"/>
                </a:lnTo>
                <a:lnTo>
                  <a:pt x="217" y="103"/>
                </a:lnTo>
                <a:lnTo>
                  <a:pt x="199" y="105"/>
                </a:lnTo>
                <a:lnTo>
                  <a:pt x="176" y="110"/>
                </a:lnTo>
                <a:lnTo>
                  <a:pt x="156" y="122"/>
                </a:lnTo>
                <a:lnTo>
                  <a:pt x="138" y="130"/>
                </a:lnTo>
                <a:lnTo>
                  <a:pt x="124" y="150"/>
                </a:lnTo>
                <a:lnTo>
                  <a:pt x="113" y="168"/>
                </a:lnTo>
                <a:lnTo>
                  <a:pt x="105" y="194"/>
                </a:lnTo>
                <a:lnTo>
                  <a:pt x="103" y="222"/>
                </a:lnTo>
                <a:lnTo>
                  <a:pt x="103" y="222"/>
                </a:lnTo>
                <a:lnTo>
                  <a:pt x="105" y="229"/>
                </a:lnTo>
                <a:lnTo>
                  <a:pt x="110" y="236"/>
                </a:lnTo>
                <a:lnTo>
                  <a:pt x="113" y="239"/>
                </a:lnTo>
                <a:lnTo>
                  <a:pt x="119" y="239"/>
                </a:lnTo>
                <a:lnTo>
                  <a:pt x="119" y="239"/>
                </a:lnTo>
                <a:lnTo>
                  <a:pt x="129" y="239"/>
                </a:lnTo>
                <a:lnTo>
                  <a:pt x="136" y="236"/>
                </a:lnTo>
                <a:lnTo>
                  <a:pt x="138" y="229"/>
                </a:lnTo>
                <a:lnTo>
                  <a:pt x="138" y="222"/>
                </a:lnTo>
                <a:lnTo>
                  <a:pt x="138" y="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5"/>
          <p:cNvSpPr>
            <a:spLocks noEditPoints="1"/>
          </p:cNvSpPr>
          <p:nvPr/>
        </p:nvSpPr>
        <p:spPr bwMode="auto">
          <a:xfrm>
            <a:off x="6575021" y="5102402"/>
            <a:ext cx="602522" cy="708522"/>
          </a:xfrm>
          <a:custGeom>
            <a:avLst/>
            <a:gdLst>
              <a:gd name="T0" fmla="*/ 403 w 540"/>
              <a:gd name="T1" fmla="*/ 31 h 635"/>
              <a:gd name="T2" fmla="*/ 97 w 540"/>
              <a:gd name="T3" fmla="*/ 0 h 635"/>
              <a:gd name="T4" fmla="*/ 84 w 540"/>
              <a:gd name="T5" fmla="*/ 3 h 635"/>
              <a:gd name="T6" fmla="*/ 69 w 540"/>
              <a:gd name="T7" fmla="*/ 20 h 635"/>
              <a:gd name="T8" fmla="*/ 64 w 540"/>
              <a:gd name="T9" fmla="*/ 127 h 635"/>
              <a:gd name="T10" fmla="*/ 84 w 540"/>
              <a:gd name="T11" fmla="*/ 130 h 635"/>
              <a:gd name="T12" fmla="*/ 361 w 540"/>
              <a:gd name="T13" fmla="*/ 402 h 635"/>
              <a:gd name="T14" fmla="*/ 242 w 540"/>
              <a:gd name="T15" fmla="*/ 524 h 635"/>
              <a:gd name="T16" fmla="*/ 64 w 540"/>
              <a:gd name="T17" fmla="*/ 601 h 635"/>
              <a:gd name="T18" fmla="*/ 69 w 540"/>
              <a:gd name="T19" fmla="*/ 617 h 635"/>
              <a:gd name="T20" fmla="*/ 84 w 540"/>
              <a:gd name="T21" fmla="*/ 635 h 635"/>
              <a:gd name="T22" fmla="*/ 507 w 540"/>
              <a:gd name="T23" fmla="*/ 635 h 635"/>
              <a:gd name="T24" fmla="*/ 520 w 540"/>
              <a:gd name="T25" fmla="*/ 635 h 635"/>
              <a:gd name="T26" fmla="*/ 540 w 540"/>
              <a:gd name="T27" fmla="*/ 617 h 635"/>
              <a:gd name="T28" fmla="*/ 540 w 540"/>
              <a:gd name="T29" fmla="*/ 168 h 635"/>
              <a:gd name="T30" fmla="*/ 367 w 540"/>
              <a:gd name="T31" fmla="*/ 171 h 635"/>
              <a:gd name="T32" fmla="*/ 403 w 540"/>
              <a:gd name="T33" fmla="*/ 86 h 635"/>
              <a:gd name="T34" fmla="*/ 452 w 540"/>
              <a:gd name="T35" fmla="*/ 135 h 635"/>
              <a:gd name="T36" fmla="*/ 367 w 540"/>
              <a:gd name="T37" fmla="*/ 171 h 635"/>
              <a:gd name="T38" fmla="*/ 253 w 540"/>
              <a:gd name="T39" fmla="*/ 440 h 635"/>
              <a:gd name="T40" fmla="*/ 237 w 540"/>
              <a:gd name="T41" fmla="*/ 464 h 635"/>
              <a:gd name="T42" fmla="*/ 7 w 540"/>
              <a:gd name="T43" fmla="*/ 233 h 635"/>
              <a:gd name="T44" fmla="*/ 0 w 540"/>
              <a:gd name="T45" fmla="*/ 225 h 635"/>
              <a:gd name="T46" fmla="*/ 27 w 540"/>
              <a:gd name="T47" fmla="*/ 212 h 635"/>
              <a:gd name="T48" fmla="*/ 71 w 540"/>
              <a:gd name="T49" fmla="*/ 168 h 635"/>
              <a:gd name="T50" fmla="*/ 64 w 540"/>
              <a:gd name="T51" fmla="*/ 161 h 635"/>
              <a:gd name="T52" fmla="*/ 51 w 540"/>
              <a:gd name="T53" fmla="*/ 190 h 635"/>
              <a:gd name="T54" fmla="*/ 279 w 540"/>
              <a:gd name="T55" fmla="*/ 414 h 635"/>
              <a:gd name="T56" fmla="*/ 305 w 540"/>
              <a:gd name="T57" fmla="*/ 398 h 635"/>
              <a:gd name="T58" fmla="*/ 71 w 540"/>
              <a:gd name="T59" fmla="*/ 168 h 635"/>
              <a:gd name="T60" fmla="*/ 354 w 540"/>
              <a:gd name="T61" fmla="*/ 469 h 635"/>
              <a:gd name="T62" fmla="*/ 325 w 540"/>
              <a:gd name="T63" fmla="*/ 484 h 635"/>
              <a:gd name="T64" fmla="*/ 312 w 540"/>
              <a:gd name="T65" fmla="*/ 502 h 635"/>
              <a:gd name="T66" fmla="*/ 374 w 540"/>
              <a:gd name="T67" fmla="*/ 533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40" h="635">
                <a:moveTo>
                  <a:pt x="507" y="135"/>
                </a:moveTo>
                <a:lnTo>
                  <a:pt x="403" y="31"/>
                </a:lnTo>
                <a:lnTo>
                  <a:pt x="369" y="0"/>
                </a:lnTo>
                <a:lnTo>
                  <a:pt x="97" y="0"/>
                </a:lnTo>
                <a:lnTo>
                  <a:pt x="97" y="0"/>
                </a:lnTo>
                <a:lnTo>
                  <a:pt x="84" y="3"/>
                </a:lnTo>
                <a:lnTo>
                  <a:pt x="77" y="8"/>
                </a:lnTo>
                <a:lnTo>
                  <a:pt x="69" y="20"/>
                </a:lnTo>
                <a:lnTo>
                  <a:pt x="64" y="31"/>
                </a:lnTo>
                <a:lnTo>
                  <a:pt x="64" y="127"/>
                </a:lnTo>
                <a:lnTo>
                  <a:pt x="64" y="127"/>
                </a:lnTo>
                <a:lnTo>
                  <a:pt x="84" y="130"/>
                </a:lnTo>
                <a:lnTo>
                  <a:pt x="100" y="142"/>
                </a:lnTo>
                <a:lnTo>
                  <a:pt x="361" y="402"/>
                </a:lnTo>
                <a:lnTo>
                  <a:pt x="408" y="567"/>
                </a:lnTo>
                <a:lnTo>
                  <a:pt x="242" y="524"/>
                </a:lnTo>
                <a:lnTo>
                  <a:pt x="64" y="345"/>
                </a:lnTo>
                <a:lnTo>
                  <a:pt x="64" y="601"/>
                </a:lnTo>
                <a:lnTo>
                  <a:pt x="64" y="601"/>
                </a:lnTo>
                <a:lnTo>
                  <a:pt x="69" y="617"/>
                </a:lnTo>
                <a:lnTo>
                  <a:pt x="77" y="624"/>
                </a:lnTo>
                <a:lnTo>
                  <a:pt x="84" y="635"/>
                </a:lnTo>
                <a:lnTo>
                  <a:pt x="97" y="635"/>
                </a:lnTo>
                <a:lnTo>
                  <a:pt x="507" y="635"/>
                </a:lnTo>
                <a:lnTo>
                  <a:pt x="507" y="635"/>
                </a:lnTo>
                <a:lnTo>
                  <a:pt x="520" y="635"/>
                </a:lnTo>
                <a:lnTo>
                  <a:pt x="529" y="624"/>
                </a:lnTo>
                <a:lnTo>
                  <a:pt x="540" y="617"/>
                </a:lnTo>
                <a:lnTo>
                  <a:pt x="540" y="601"/>
                </a:lnTo>
                <a:lnTo>
                  <a:pt x="540" y="168"/>
                </a:lnTo>
                <a:lnTo>
                  <a:pt x="507" y="135"/>
                </a:lnTo>
                <a:close/>
                <a:moveTo>
                  <a:pt x="367" y="171"/>
                </a:moveTo>
                <a:lnTo>
                  <a:pt x="367" y="49"/>
                </a:lnTo>
                <a:lnTo>
                  <a:pt x="403" y="86"/>
                </a:lnTo>
                <a:lnTo>
                  <a:pt x="403" y="135"/>
                </a:lnTo>
                <a:lnTo>
                  <a:pt x="452" y="135"/>
                </a:lnTo>
                <a:lnTo>
                  <a:pt x="489" y="171"/>
                </a:lnTo>
                <a:lnTo>
                  <a:pt x="367" y="171"/>
                </a:lnTo>
                <a:close/>
                <a:moveTo>
                  <a:pt x="71" y="259"/>
                </a:moveTo>
                <a:lnTo>
                  <a:pt x="253" y="440"/>
                </a:lnTo>
                <a:lnTo>
                  <a:pt x="253" y="440"/>
                </a:lnTo>
                <a:lnTo>
                  <a:pt x="237" y="464"/>
                </a:lnTo>
                <a:lnTo>
                  <a:pt x="43" y="272"/>
                </a:lnTo>
                <a:lnTo>
                  <a:pt x="7" y="233"/>
                </a:lnTo>
                <a:lnTo>
                  <a:pt x="0" y="225"/>
                </a:lnTo>
                <a:lnTo>
                  <a:pt x="0" y="225"/>
                </a:lnTo>
                <a:lnTo>
                  <a:pt x="15" y="202"/>
                </a:lnTo>
                <a:lnTo>
                  <a:pt x="27" y="212"/>
                </a:lnTo>
                <a:lnTo>
                  <a:pt x="71" y="259"/>
                </a:lnTo>
                <a:close/>
                <a:moveTo>
                  <a:pt x="71" y="168"/>
                </a:moveTo>
                <a:lnTo>
                  <a:pt x="64" y="161"/>
                </a:lnTo>
                <a:lnTo>
                  <a:pt x="64" y="161"/>
                </a:lnTo>
                <a:lnTo>
                  <a:pt x="40" y="177"/>
                </a:lnTo>
                <a:lnTo>
                  <a:pt x="51" y="190"/>
                </a:lnTo>
                <a:lnTo>
                  <a:pt x="97" y="233"/>
                </a:lnTo>
                <a:lnTo>
                  <a:pt x="279" y="414"/>
                </a:lnTo>
                <a:lnTo>
                  <a:pt x="279" y="414"/>
                </a:lnTo>
                <a:lnTo>
                  <a:pt x="305" y="398"/>
                </a:lnTo>
                <a:lnTo>
                  <a:pt x="111" y="205"/>
                </a:lnTo>
                <a:lnTo>
                  <a:pt x="71" y="168"/>
                </a:lnTo>
                <a:close/>
                <a:moveTo>
                  <a:pt x="354" y="469"/>
                </a:moveTo>
                <a:lnTo>
                  <a:pt x="354" y="469"/>
                </a:lnTo>
                <a:lnTo>
                  <a:pt x="341" y="474"/>
                </a:lnTo>
                <a:lnTo>
                  <a:pt x="325" y="484"/>
                </a:lnTo>
                <a:lnTo>
                  <a:pt x="325" y="484"/>
                </a:lnTo>
                <a:lnTo>
                  <a:pt x="312" y="502"/>
                </a:lnTo>
                <a:lnTo>
                  <a:pt x="307" y="513"/>
                </a:lnTo>
                <a:lnTo>
                  <a:pt x="374" y="533"/>
                </a:lnTo>
                <a:lnTo>
                  <a:pt x="354" y="4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6"/>
          <p:cNvSpPr>
            <a:spLocks noEditPoints="1"/>
          </p:cNvSpPr>
          <p:nvPr/>
        </p:nvSpPr>
        <p:spPr bwMode="auto">
          <a:xfrm>
            <a:off x="4152524" y="5039138"/>
            <a:ext cx="807718" cy="807714"/>
          </a:xfrm>
          <a:custGeom>
            <a:avLst/>
            <a:gdLst>
              <a:gd name="T0" fmla="*/ 413 w 705"/>
              <a:gd name="T1" fmla="*/ 0 h 704"/>
              <a:gd name="T2" fmla="*/ 290 w 705"/>
              <a:gd name="T3" fmla="*/ 40 h 704"/>
              <a:gd name="T4" fmla="*/ 195 w 705"/>
              <a:gd name="T5" fmla="*/ 158 h 704"/>
              <a:gd name="T6" fmla="*/ 178 w 705"/>
              <a:gd name="T7" fmla="*/ 259 h 704"/>
              <a:gd name="T8" fmla="*/ 181 w 705"/>
              <a:gd name="T9" fmla="*/ 317 h 704"/>
              <a:gd name="T10" fmla="*/ 257 w 705"/>
              <a:gd name="T11" fmla="*/ 447 h 704"/>
              <a:gd name="T12" fmla="*/ 385 w 705"/>
              <a:gd name="T13" fmla="*/ 521 h 704"/>
              <a:gd name="T14" fmla="*/ 438 w 705"/>
              <a:gd name="T15" fmla="*/ 524 h 704"/>
              <a:gd name="T16" fmla="*/ 544 w 705"/>
              <a:gd name="T17" fmla="*/ 502 h 704"/>
              <a:gd name="T18" fmla="*/ 662 w 705"/>
              <a:gd name="T19" fmla="*/ 406 h 704"/>
              <a:gd name="T20" fmla="*/ 705 w 705"/>
              <a:gd name="T21" fmla="*/ 287 h 704"/>
              <a:gd name="T22" fmla="*/ 705 w 705"/>
              <a:gd name="T23" fmla="*/ 234 h 704"/>
              <a:gd name="T24" fmla="*/ 662 w 705"/>
              <a:gd name="T25" fmla="*/ 111 h 704"/>
              <a:gd name="T26" fmla="*/ 544 w 705"/>
              <a:gd name="T27" fmla="*/ 16 h 704"/>
              <a:gd name="T28" fmla="*/ 438 w 705"/>
              <a:gd name="T29" fmla="*/ 0 h 704"/>
              <a:gd name="T30" fmla="*/ 438 w 705"/>
              <a:gd name="T31" fmla="*/ 459 h 704"/>
              <a:gd name="T32" fmla="*/ 331 w 705"/>
              <a:gd name="T33" fmla="*/ 426 h 704"/>
              <a:gd name="T34" fmla="*/ 257 w 705"/>
              <a:gd name="T35" fmla="*/ 338 h 704"/>
              <a:gd name="T36" fmla="*/ 244 w 705"/>
              <a:gd name="T37" fmla="*/ 259 h 704"/>
              <a:gd name="T38" fmla="*/ 276 w 705"/>
              <a:gd name="T39" fmla="*/ 149 h 704"/>
              <a:gd name="T40" fmla="*/ 364 w 705"/>
              <a:gd name="T41" fmla="*/ 76 h 704"/>
              <a:gd name="T42" fmla="*/ 438 w 705"/>
              <a:gd name="T43" fmla="*/ 63 h 704"/>
              <a:gd name="T44" fmla="*/ 552 w 705"/>
              <a:gd name="T45" fmla="*/ 98 h 704"/>
              <a:gd name="T46" fmla="*/ 621 w 705"/>
              <a:gd name="T47" fmla="*/ 185 h 704"/>
              <a:gd name="T48" fmla="*/ 640 w 705"/>
              <a:gd name="T49" fmla="*/ 259 h 704"/>
              <a:gd name="T50" fmla="*/ 604 w 705"/>
              <a:gd name="T51" fmla="*/ 373 h 704"/>
              <a:gd name="T52" fmla="*/ 517 w 705"/>
              <a:gd name="T53" fmla="*/ 442 h 704"/>
              <a:gd name="T54" fmla="*/ 438 w 705"/>
              <a:gd name="T55" fmla="*/ 459 h 704"/>
              <a:gd name="T56" fmla="*/ 299 w 705"/>
              <a:gd name="T57" fmla="*/ 281 h 704"/>
              <a:gd name="T58" fmla="*/ 287 w 705"/>
              <a:gd name="T59" fmla="*/ 259 h 704"/>
              <a:gd name="T60" fmla="*/ 299 w 705"/>
              <a:gd name="T61" fmla="*/ 202 h 704"/>
              <a:gd name="T62" fmla="*/ 356 w 705"/>
              <a:gd name="T63" fmla="*/ 133 h 704"/>
              <a:gd name="T64" fmla="*/ 438 w 705"/>
              <a:gd name="T65" fmla="*/ 106 h 704"/>
              <a:gd name="T66" fmla="*/ 457 w 705"/>
              <a:gd name="T67" fmla="*/ 117 h 704"/>
              <a:gd name="T68" fmla="*/ 459 w 705"/>
              <a:gd name="T69" fmla="*/ 128 h 704"/>
              <a:gd name="T70" fmla="*/ 449 w 705"/>
              <a:gd name="T71" fmla="*/ 149 h 704"/>
              <a:gd name="T72" fmla="*/ 415 w 705"/>
              <a:gd name="T73" fmla="*/ 155 h 704"/>
              <a:gd name="T74" fmla="*/ 364 w 705"/>
              <a:gd name="T75" fmla="*/ 185 h 704"/>
              <a:gd name="T76" fmla="*/ 334 w 705"/>
              <a:gd name="T77" fmla="*/ 237 h 704"/>
              <a:gd name="T78" fmla="*/ 331 w 705"/>
              <a:gd name="T79" fmla="*/ 267 h 704"/>
              <a:gd name="T80" fmla="*/ 309 w 705"/>
              <a:gd name="T81" fmla="*/ 281 h 704"/>
              <a:gd name="T82" fmla="*/ 104 w 705"/>
              <a:gd name="T83" fmla="*/ 685 h 704"/>
              <a:gd name="T84" fmla="*/ 61 w 705"/>
              <a:gd name="T85" fmla="*/ 704 h 704"/>
              <a:gd name="T86" fmla="*/ 17 w 705"/>
              <a:gd name="T87" fmla="*/ 685 h 704"/>
              <a:gd name="T88" fmla="*/ 0 w 705"/>
              <a:gd name="T89" fmla="*/ 642 h 704"/>
              <a:gd name="T90" fmla="*/ 186 w 705"/>
              <a:gd name="T91" fmla="*/ 428 h 704"/>
              <a:gd name="T92" fmla="*/ 222 w 705"/>
              <a:gd name="T93" fmla="*/ 477 h 704"/>
              <a:gd name="T94" fmla="*/ 269 w 705"/>
              <a:gd name="T95" fmla="*/ 516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05" h="704">
                <a:moveTo>
                  <a:pt x="438" y="0"/>
                </a:moveTo>
                <a:lnTo>
                  <a:pt x="438" y="0"/>
                </a:lnTo>
                <a:lnTo>
                  <a:pt x="413" y="0"/>
                </a:lnTo>
                <a:lnTo>
                  <a:pt x="385" y="2"/>
                </a:lnTo>
                <a:lnTo>
                  <a:pt x="339" y="16"/>
                </a:lnTo>
                <a:lnTo>
                  <a:pt x="290" y="40"/>
                </a:lnTo>
                <a:lnTo>
                  <a:pt x="257" y="73"/>
                </a:lnTo>
                <a:lnTo>
                  <a:pt x="222" y="111"/>
                </a:lnTo>
                <a:lnTo>
                  <a:pt x="195" y="158"/>
                </a:lnTo>
                <a:lnTo>
                  <a:pt x="181" y="207"/>
                </a:lnTo>
                <a:lnTo>
                  <a:pt x="178" y="234"/>
                </a:lnTo>
                <a:lnTo>
                  <a:pt x="178" y="259"/>
                </a:lnTo>
                <a:lnTo>
                  <a:pt x="178" y="259"/>
                </a:lnTo>
                <a:lnTo>
                  <a:pt x="178" y="287"/>
                </a:lnTo>
                <a:lnTo>
                  <a:pt x="181" y="317"/>
                </a:lnTo>
                <a:lnTo>
                  <a:pt x="195" y="363"/>
                </a:lnTo>
                <a:lnTo>
                  <a:pt x="222" y="406"/>
                </a:lnTo>
                <a:lnTo>
                  <a:pt x="257" y="447"/>
                </a:lnTo>
                <a:lnTo>
                  <a:pt x="290" y="480"/>
                </a:lnTo>
                <a:lnTo>
                  <a:pt x="339" y="502"/>
                </a:lnTo>
                <a:lnTo>
                  <a:pt x="385" y="521"/>
                </a:lnTo>
                <a:lnTo>
                  <a:pt x="413" y="524"/>
                </a:lnTo>
                <a:lnTo>
                  <a:pt x="438" y="524"/>
                </a:lnTo>
                <a:lnTo>
                  <a:pt x="438" y="524"/>
                </a:lnTo>
                <a:lnTo>
                  <a:pt x="470" y="524"/>
                </a:lnTo>
                <a:lnTo>
                  <a:pt x="495" y="521"/>
                </a:lnTo>
                <a:lnTo>
                  <a:pt x="544" y="502"/>
                </a:lnTo>
                <a:lnTo>
                  <a:pt x="588" y="480"/>
                </a:lnTo>
                <a:lnTo>
                  <a:pt x="626" y="447"/>
                </a:lnTo>
                <a:lnTo>
                  <a:pt x="662" y="406"/>
                </a:lnTo>
                <a:lnTo>
                  <a:pt x="683" y="363"/>
                </a:lnTo>
                <a:lnTo>
                  <a:pt x="700" y="317"/>
                </a:lnTo>
                <a:lnTo>
                  <a:pt x="705" y="287"/>
                </a:lnTo>
                <a:lnTo>
                  <a:pt x="705" y="259"/>
                </a:lnTo>
                <a:lnTo>
                  <a:pt x="705" y="259"/>
                </a:lnTo>
                <a:lnTo>
                  <a:pt x="705" y="234"/>
                </a:lnTo>
                <a:lnTo>
                  <a:pt x="700" y="207"/>
                </a:lnTo>
                <a:lnTo>
                  <a:pt x="683" y="158"/>
                </a:lnTo>
                <a:lnTo>
                  <a:pt x="662" y="111"/>
                </a:lnTo>
                <a:lnTo>
                  <a:pt x="626" y="73"/>
                </a:lnTo>
                <a:lnTo>
                  <a:pt x="588" y="40"/>
                </a:lnTo>
                <a:lnTo>
                  <a:pt x="544" y="16"/>
                </a:lnTo>
                <a:lnTo>
                  <a:pt x="495" y="2"/>
                </a:lnTo>
                <a:lnTo>
                  <a:pt x="470" y="0"/>
                </a:lnTo>
                <a:lnTo>
                  <a:pt x="438" y="0"/>
                </a:lnTo>
                <a:lnTo>
                  <a:pt x="438" y="0"/>
                </a:lnTo>
                <a:close/>
                <a:moveTo>
                  <a:pt x="438" y="459"/>
                </a:moveTo>
                <a:lnTo>
                  <a:pt x="438" y="459"/>
                </a:lnTo>
                <a:lnTo>
                  <a:pt x="399" y="456"/>
                </a:lnTo>
                <a:lnTo>
                  <a:pt x="364" y="442"/>
                </a:lnTo>
                <a:lnTo>
                  <a:pt x="331" y="426"/>
                </a:lnTo>
                <a:lnTo>
                  <a:pt x="299" y="398"/>
                </a:lnTo>
                <a:lnTo>
                  <a:pt x="276" y="373"/>
                </a:lnTo>
                <a:lnTo>
                  <a:pt x="257" y="338"/>
                </a:lnTo>
                <a:lnTo>
                  <a:pt x="246" y="297"/>
                </a:lnTo>
                <a:lnTo>
                  <a:pt x="244" y="259"/>
                </a:lnTo>
                <a:lnTo>
                  <a:pt x="244" y="259"/>
                </a:lnTo>
                <a:lnTo>
                  <a:pt x="246" y="221"/>
                </a:lnTo>
                <a:lnTo>
                  <a:pt x="257" y="185"/>
                </a:lnTo>
                <a:lnTo>
                  <a:pt x="276" y="149"/>
                </a:lnTo>
                <a:lnTo>
                  <a:pt x="299" y="120"/>
                </a:lnTo>
                <a:lnTo>
                  <a:pt x="331" y="98"/>
                </a:lnTo>
                <a:lnTo>
                  <a:pt x="364" y="76"/>
                </a:lnTo>
                <a:lnTo>
                  <a:pt x="399" y="68"/>
                </a:lnTo>
                <a:lnTo>
                  <a:pt x="438" y="63"/>
                </a:lnTo>
                <a:lnTo>
                  <a:pt x="438" y="63"/>
                </a:lnTo>
                <a:lnTo>
                  <a:pt x="482" y="68"/>
                </a:lnTo>
                <a:lnTo>
                  <a:pt x="517" y="76"/>
                </a:lnTo>
                <a:lnTo>
                  <a:pt x="552" y="98"/>
                </a:lnTo>
                <a:lnTo>
                  <a:pt x="582" y="120"/>
                </a:lnTo>
                <a:lnTo>
                  <a:pt x="604" y="149"/>
                </a:lnTo>
                <a:lnTo>
                  <a:pt x="621" y="185"/>
                </a:lnTo>
                <a:lnTo>
                  <a:pt x="634" y="221"/>
                </a:lnTo>
                <a:lnTo>
                  <a:pt x="640" y="259"/>
                </a:lnTo>
                <a:lnTo>
                  <a:pt x="640" y="259"/>
                </a:lnTo>
                <a:lnTo>
                  <a:pt x="634" y="297"/>
                </a:lnTo>
                <a:lnTo>
                  <a:pt x="621" y="338"/>
                </a:lnTo>
                <a:lnTo>
                  <a:pt x="604" y="373"/>
                </a:lnTo>
                <a:lnTo>
                  <a:pt x="582" y="398"/>
                </a:lnTo>
                <a:lnTo>
                  <a:pt x="552" y="426"/>
                </a:lnTo>
                <a:lnTo>
                  <a:pt x="517" y="442"/>
                </a:lnTo>
                <a:lnTo>
                  <a:pt x="482" y="456"/>
                </a:lnTo>
                <a:lnTo>
                  <a:pt x="438" y="459"/>
                </a:lnTo>
                <a:lnTo>
                  <a:pt x="438" y="459"/>
                </a:lnTo>
                <a:close/>
                <a:moveTo>
                  <a:pt x="309" y="281"/>
                </a:moveTo>
                <a:lnTo>
                  <a:pt x="309" y="281"/>
                </a:lnTo>
                <a:lnTo>
                  <a:pt x="299" y="281"/>
                </a:lnTo>
                <a:lnTo>
                  <a:pt x="296" y="276"/>
                </a:lnTo>
                <a:lnTo>
                  <a:pt x="290" y="267"/>
                </a:lnTo>
                <a:lnTo>
                  <a:pt x="287" y="259"/>
                </a:lnTo>
                <a:lnTo>
                  <a:pt x="287" y="259"/>
                </a:lnTo>
                <a:lnTo>
                  <a:pt x="290" y="229"/>
                </a:lnTo>
                <a:lnTo>
                  <a:pt x="299" y="202"/>
                </a:lnTo>
                <a:lnTo>
                  <a:pt x="312" y="177"/>
                </a:lnTo>
                <a:lnTo>
                  <a:pt x="334" y="155"/>
                </a:lnTo>
                <a:lnTo>
                  <a:pt x="356" y="133"/>
                </a:lnTo>
                <a:lnTo>
                  <a:pt x="383" y="120"/>
                </a:lnTo>
                <a:lnTo>
                  <a:pt x="408" y="111"/>
                </a:lnTo>
                <a:lnTo>
                  <a:pt x="438" y="106"/>
                </a:lnTo>
                <a:lnTo>
                  <a:pt x="438" y="106"/>
                </a:lnTo>
                <a:lnTo>
                  <a:pt x="449" y="111"/>
                </a:lnTo>
                <a:lnTo>
                  <a:pt x="457" y="117"/>
                </a:lnTo>
                <a:lnTo>
                  <a:pt x="459" y="120"/>
                </a:lnTo>
                <a:lnTo>
                  <a:pt x="459" y="128"/>
                </a:lnTo>
                <a:lnTo>
                  <a:pt x="459" y="128"/>
                </a:lnTo>
                <a:lnTo>
                  <a:pt x="459" y="139"/>
                </a:lnTo>
                <a:lnTo>
                  <a:pt x="457" y="147"/>
                </a:lnTo>
                <a:lnTo>
                  <a:pt x="449" y="149"/>
                </a:lnTo>
                <a:lnTo>
                  <a:pt x="438" y="149"/>
                </a:lnTo>
                <a:lnTo>
                  <a:pt x="438" y="149"/>
                </a:lnTo>
                <a:lnTo>
                  <a:pt x="415" y="155"/>
                </a:lnTo>
                <a:lnTo>
                  <a:pt x="399" y="158"/>
                </a:lnTo>
                <a:lnTo>
                  <a:pt x="378" y="172"/>
                </a:lnTo>
                <a:lnTo>
                  <a:pt x="364" y="185"/>
                </a:lnTo>
                <a:lnTo>
                  <a:pt x="353" y="199"/>
                </a:lnTo>
                <a:lnTo>
                  <a:pt x="339" y="221"/>
                </a:lnTo>
                <a:lnTo>
                  <a:pt x="334" y="237"/>
                </a:lnTo>
                <a:lnTo>
                  <a:pt x="331" y="259"/>
                </a:lnTo>
                <a:lnTo>
                  <a:pt x="331" y="259"/>
                </a:lnTo>
                <a:lnTo>
                  <a:pt x="331" y="267"/>
                </a:lnTo>
                <a:lnTo>
                  <a:pt x="326" y="276"/>
                </a:lnTo>
                <a:lnTo>
                  <a:pt x="317" y="281"/>
                </a:lnTo>
                <a:lnTo>
                  <a:pt x="309" y="281"/>
                </a:lnTo>
                <a:lnTo>
                  <a:pt x="309" y="281"/>
                </a:lnTo>
                <a:close/>
                <a:moveTo>
                  <a:pt x="269" y="516"/>
                </a:moveTo>
                <a:lnTo>
                  <a:pt x="104" y="685"/>
                </a:lnTo>
                <a:lnTo>
                  <a:pt x="104" y="685"/>
                </a:lnTo>
                <a:lnTo>
                  <a:pt x="83" y="699"/>
                </a:lnTo>
                <a:lnTo>
                  <a:pt x="61" y="704"/>
                </a:lnTo>
                <a:lnTo>
                  <a:pt x="61" y="704"/>
                </a:lnTo>
                <a:lnTo>
                  <a:pt x="39" y="699"/>
                </a:lnTo>
                <a:lnTo>
                  <a:pt x="17" y="685"/>
                </a:lnTo>
                <a:lnTo>
                  <a:pt x="17" y="685"/>
                </a:lnTo>
                <a:lnTo>
                  <a:pt x="3" y="663"/>
                </a:lnTo>
                <a:lnTo>
                  <a:pt x="0" y="642"/>
                </a:lnTo>
                <a:lnTo>
                  <a:pt x="3" y="619"/>
                </a:lnTo>
                <a:lnTo>
                  <a:pt x="17" y="598"/>
                </a:lnTo>
                <a:lnTo>
                  <a:pt x="186" y="428"/>
                </a:lnTo>
                <a:lnTo>
                  <a:pt x="186" y="428"/>
                </a:lnTo>
                <a:lnTo>
                  <a:pt x="202" y="456"/>
                </a:lnTo>
                <a:lnTo>
                  <a:pt x="222" y="477"/>
                </a:lnTo>
                <a:lnTo>
                  <a:pt x="246" y="500"/>
                </a:lnTo>
                <a:lnTo>
                  <a:pt x="269" y="516"/>
                </a:lnTo>
                <a:lnTo>
                  <a:pt x="269" y="5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27"/>
          <p:cNvSpPr>
            <a:spLocks noEditPoints="1"/>
          </p:cNvSpPr>
          <p:nvPr/>
        </p:nvSpPr>
        <p:spPr bwMode="auto">
          <a:xfrm>
            <a:off x="6370877" y="1926649"/>
            <a:ext cx="1010810" cy="619122"/>
          </a:xfrm>
          <a:custGeom>
            <a:avLst/>
            <a:gdLst>
              <a:gd name="T0" fmla="*/ 401 w 802"/>
              <a:gd name="T1" fmla="*/ 0 h 492"/>
              <a:gd name="T2" fmla="*/ 274 w 802"/>
              <a:gd name="T3" fmla="*/ 16 h 492"/>
              <a:gd name="T4" fmla="*/ 164 w 802"/>
              <a:gd name="T5" fmla="*/ 67 h 492"/>
              <a:gd name="T6" fmla="*/ 71 w 802"/>
              <a:gd name="T7" fmla="*/ 144 h 492"/>
              <a:gd name="T8" fmla="*/ 0 w 802"/>
              <a:gd name="T9" fmla="*/ 246 h 492"/>
              <a:gd name="T10" fmla="*/ 32 w 802"/>
              <a:gd name="T11" fmla="*/ 296 h 492"/>
              <a:gd name="T12" fmla="*/ 112 w 802"/>
              <a:gd name="T13" fmla="*/ 389 h 492"/>
              <a:gd name="T14" fmla="*/ 215 w 802"/>
              <a:gd name="T15" fmla="*/ 452 h 492"/>
              <a:gd name="T16" fmla="*/ 338 w 802"/>
              <a:gd name="T17" fmla="*/ 486 h 492"/>
              <a:gd name="T18" fmla="*/ 401 w 802"/>
              <a:gd name="T19" fmla="*/ 492 h 492"/>
              <a:gd name="T20" fmla="*/ 526 w 802"/>
              <a:gd name="T21" fmla="*/ 474 h 492"/>
              <a:gd name="T22" fmla="*/ 637 w 802"/>
              <a:gd name="T23" fmla="*/ 423 h 492"/>
              <a:gd name="T24" fmla="*/ 730 w 802"/>
              <a:gd name="T25" fmla="*/ 346 h 492"/>
              <a:gd name="T26" fmla="*/ 802 w 802"/>
              <a:gd name="T27" fmla="*/ 246 h 492"/>
              <a:gd name="T28" fmla="*/ 768 w 802"/>
              <a:gd name="T29" fmla="*/ 194 h 492"/>
              <a:gd name="T30" fmla="*/ 688 w 802"/>
              <a:gd name="T31" fmla="*/ 102 h 492"/>
              <a:gd name="T32" fmla="*/ 585 w 802"/>
              <a:gd name="T33" fmla="*/ 38 h 492"/>
              <a:gd name="T34" fmla="*/ 462 w 802"/>
              <a:gd name="T35" fmla="*/ 4 h 492"/>
              <a:gd name="T36" fmla="*/ 401 w 802"/>
              <a:gd name="T37" fmla="*/ 0 h 492"/>
              <a:gd name="T38" fmla="*/ 401 w 802"/>
              <a:gd name="T39" fmla="*/ 450 h 492"/>
              <a:gd name="T40" fmla="*/ 318 w 802"/>
              <a:gd name="T41" fmla="*/ 431 h 492"/>
              <a:gd name="T42" fmla="*/ 258 w 802"/>
              <a:gd name="T43" fmla="*/ 389 h 492"/>
              <a:gd name="T44" fmla="*/ 215 w 802"/>
              <a:gd name="T45" fmla="*/ 325 h 492"/>
              <a:gd name="T46" fmla="*/ 197 w 802"/>
              <a:gd name="T47" fmla="*/ 246 h 492"/>
              <a:gd name="T48" fmla="*/ 202 w 802"/>
              <a:gd name="T49" fmla="*/ 203 h 492"/>
              <a:gd name="T50" fmla="*/ 231 w 802"/>
              <a:gd name="T51" fmla="*/ 131 h 492"/>
              <a:gd name="T52" fmla="*/ 286 w 802"/>
              <a:gd name="T53" fmla="*/ 75 h 492"/>
              <a:gd name="T54" fmla="*/ 359 w 802"/>
              <a:gd name="T55" fmla="*/ 45 h 492"/>
              <a:gd name="T56" fmla="*/ 401 w 802"/>
              <a:gd name="T57" fmla="*/ 43 h 492"/>
              <a:gd name="T58" fmla="*/ 481 w 802"/>
              <a:gd name="T59" fmla="*/ 59 h 492"/>
              <a:gd name="T60" fmla="*/ 544 w 802"/>
              <a:gd name="T61" fmla="*/ 102 h 492"/>
              <a:gd name="T62" fmla="*/ 585 w 802"/>
              <a:gd name="T63" fmla="*/ 165 h 492"/>
              <a:gd name="T64" fmla="*/ 603 w 802"/>
              <a:gd name="T65" fmla="*/ 246 h 492"/>
              <a:gd name="T66" fmla="*/ 598 w 802"/>
              <a:gd name="T67" fmla="*/ 287 h 492"/>
              <a:gd name="T68" fmla="*/ 569 w 802"/>
              <a:gd name="T69" fmla="*/ 359 h 492"/>
              <a:gd name="T70" fmla="*/ 512 w 802"/>
              <a:gd name="T71" fmla="*/ 415 h 492"/>
              <a:gd name="T72" fmla="*/ 440 w 802"/>
              <a:gd name="T73" fmla="*/ 445 h 492"/>
              <a:gd name="T74" fmla="*/ 401 w 802"/>
              <a:gd name="T75" fmla="*/ 450 h 492"/>
              <a:gd name="T76" fmla="*/ 510 w 802"/>
              <a:gd name="T77" fmla="*/ 246 h 492"/>
              <a:gd name="T78" fmla="*/ 503 w 802"/>
              <a:gd name="T79" fmla="*/ 287 h 492"/>
              <a:gd name="T80" fmla="*/ 481 w 802"/>
              <a:gd name="T81" fmla="*/ 325 h 492"/>
              <a:gd name="T82" fmla="*/ 440 w 802"/>
              <a:gd name="T83" fmla="*/ 346 h 492"/>
              <a:gd name="T84" fmla="*/ 401 w 802"/>
              <a:gd name="T85" fmla="*/ 357 h 492"/>
              <a:gd name="T86" fmla="*/ 379 w 802"/>
              <a:gd name="T87" fmla="*/ 357 h 492"/>
              <a:gd name="T88" fmla="*/ 338 w 802"/>
              <a:gd name="T89" fmla="*/ 338 h 492"/>
              <a:gd name="T90" fmla="*/ 308 w 802"/>
              <a:gd name="T91" fmla="*/ 309 h 492"/>
              <a:gd name="T92" fmla="*/ 290 w 802"/>
              <a:gd name="T93" fmla="*/ 266 h 492"/>
              <a:gd name="T94" fmla="*/ 290 w 802"/>
              <a:gd name="T95" fmla="*/ 246 h 492"/>
              <a:gd name="T96" fmla="*/ 297 w 802"/>
              <a:gd name="T97" fmla="*/ 203 h 492"/>
              <a:gd name="T98" fmla="*/ 318 w 802"/>
              <a:gd name="T99" fmla="*/ 165 h 492"/>
              <a:gd name="T100" fmla="*/ 359 w 802"/>
              <a:gd name="T101" fmla="*/ 144 h 492"/>
              <a:gd name="T102" fmla="*/ 401 w 802"/>
              <a:gd name="T103" fmla="*/ 136 h 492"/>
              <a:gd name="T104" fmla="*/ 422 w 802"/>
              <a:gd name="T105" fmla="*/ 136 h 492"/>
              <a:gd name="T106" fmla="*/ 462 w 802"/>
              <a:gd name="T107" fmla="*/ 152 h 492"/>
              <a:gd name="T108" fmla="*/ 494 w 802"/>
              <a:gd name="T109" fmla="*/ 181 h 492"/>
              <a:gd name="T110" fmla="*/ 510 w 802"/>
              <a:gd name="T111" fmla="*/ 224 h 492"/>
              <a:gd name="T112" fmla="*/ 510 w 802"/>
              <a:gd name="T113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02" h="492">
                <a:moveTo>
                  <a:pt x="401" y="0"/>
                </a:moveTo>
                <a:lnTo>
                  <a:pt x="401" y="0"/>
                </a:lnTo>
                <a:lnTo>
                  <a:pt x="338" y="4"/>
                </a:lnTo>
                <a:lnTo>
                  <a:pt x="274" y="16"/>
                </a:lnTo>
                <a:lnTo>
                  <a:pt x="215" y="38"/>
                </a:lnTo>
                <a:lnTo>
                  <a:pt x="164" y="67"/>
                </a:lnTo>
                <a:lnTo>
                  <a:pt x="112" y="102"/>
                </a:lnTo>
                <a:lnTo>
                  <a:pt x="71" y="144"/>
                </a:lnTo>
                <a:lnTo>
                  <a:pt x="32" y="194"/>
                </a:lnTo>
                <a:lnTo>
                  <a:pt x="0" y="246"/>
                </a:lnTo>
                <a:lnTo>
                  <a:pt x="0" y="246"/>
                </a:lnTo>
                <a:lnTo>
                  <a:pt x="32" y="296"/>
                </a:lnTo>
                <a:lnTo>
                  <a:pt x="71" y="346"/>
                </a:lnTo>
                <a:lnTo>
                  <a:pt x="112" y="389"/>
                </a:lnTo>
                <a:lnTo>
                  <a:pt x="164" y="423"/>
                </a:lnTo>
                <a:lnTo>
                  <a:pt x="215" y="452"/>
                </a:lnTo>
                <a:lnTo>
                  <a:pt x="274" y="474"/>
                </a:lnTo>
                <a:lnTo>
                  <a:pt x="338" y="486"/>
                </a:lnTo>
                <a:lnTo>
                  <a:pt x="401" y="492"/>
                </a:lnTo>
                <a:lnTo>
                  <a:pt x="401" y="492"/>
                </a:lnTo>
                <a:lnTo>
                  <a:pt x="462" y="486"/>
                </a:lnTo>
                <a:lnTo>
                  <a:pt x="526" y="474"/>
                </a:lnTo>
                <a:lnTo>
                  <a:pt x="585" y="452"/>
                </a:lnTo>
                <a:lnTo>
                  <a:pt x="637" y="423"/>
                </a:lnTo>
                <a:lnTo>
                  <a:pt x="688" y="389"/>
                </a:lnTo>
                <a:lnTo>
                  <a:pt x="730" y="346"/>
                </a:lnTo>
                <a:lnTo>
                  <a:pt x="768" y="296"/>
                </a:lnTo>
                <a:lnTo>
                  <a:pt x="802" y="246"/>
                </a:lnTo>
                <a:lnTo>
                  <a:pt x="802" y="246"/>
                </a:lnTo>
                <a:lnTo>
                  <a:pt x="768" y="194"/>
                </a:lnTo>
                <a:lnTo>
                  <a:pt x="730" y="144"/>
                </a:lnTo>
                <a:lnTo>
                  <a:pt x="688" y="102"/>
                </a:lnTo>
                <a:lnTo>
                  <a:pt x="637" y="67"/>
                </a:lnTo>
                <a:lnTo>
                  <a:pt x="585" y="38"/>
                </a:lnTo>
                <a:lnTo>
                  <a:pt x="526" y="16"/>
                </a:lnTo>
                <a:lnTo>
                  <a:pt x="462" y="4"/>
                </a:lnTo>
                <a:lnTo>
                  <a:pt x="401" y="0"/>
                </a:lnTo>
                <a:lnTo>
                  <a:pt x="401" y="0"/>
                </a:lnTo>
                <a:close/>
                <a:moveTo>
                  <a:pt x="401" y="450"/>
                </a:moveTo>
                <a:lnTo>
                  <a:pt x="401" y="450"/>
                </a:lnTo>
                <a:lnTo>
                  <a:pt x="359" y="445"/>
                </a:lnTo>
                <a:lnTo>
                  <a:pt x="318" y="431"/>
                </a:lnTo>
                <a:lnTo>
                  <a:pt x="286" y="415"/>
                </a:lnTo>
                <a:lnTo>
                  <a:pt x="258" y="389"/>
                </a:lnTo>
                <a:lnTo>
                  <a:pt x="231" y="359"/>
                </a:lnTo>
                <a:lnTo>
                  <a:pt x="215" y="325"/>
                </a:lnTo>
                <a:lnTo>
                  <a:pt x="202" y="287"/>
                </a:lnTo>
                <a:lnTo>
                  <a:pt x="197" y="246"/>
                </a:lnTo>
                <a:lnTo>
                  <a:pt x="197" y="246"/>
                </a:lnTo>
                <a:lnTo>
                  <a:pt x="202" y="203"/>
                </a:lnTo>
                <a:lnTo>
                  <a:pt x="215" y="165"/>
                </a:lnTo>
                <a:lnTo>
                  <a:pt x="231" y="131"/>
                </a:lnTo>
                <a:lnTo>
                  <a:pt x="258" y="102"/>
                </a:lnTo>
                <a:lnTo>
                  <a:pt x="286" y="75"/>
                </a:lnTo>
                <a:lnTo>
                  <a:pt x="318" y="59"/>
                </a:lnTo>
                <a:lnTo>
                  <a:pt x="359" y="45"/>
                </a:lnTo>
                <a:lnTo>
                  <a:pt x="401" y="43"/>
                </a:lnTo>
                <a:lnTo>
                  <a:pt x="401" y="43"/>
                </a:lnTo>
                <a:lnTo>
                  <a:pt x="440" y="45"/>
                </a:lnTo>
                <a:lnTo>
                  <a:pt x="481" y="59"/>
                </a:lnTo>
                <a:lnTo>
                  <a:pt x="512" y="75"/>
                </a:lnTo>
                <a:lnTo>
                  <a:pt x="544" y="102"/>
                </a:lnTo>
                <a:lnTo>
                  <a:pt x="569" y="131"/>
                </a:lnTo>
                <a:lnTo>
                  <a:pt x="585" y="165"/>
                </a:lnTo>
                <a:lnTo>
                  <a:pt x="598" y="203"/>
                </a:lnTo>
                <a:lnTo>
                  <a:pt x="603" y="246"/>
                </a:lnTo>
                <a:lnTo>
                  <a:pt x="603" y="246"/>
                </a:lnTo>
                <a:lnTo>
                  <a:pt x="598" y="287"/>
                </a:lnTo>
                <a:lnTo>
                  <a:pt x="585" y="325"/>
                </a:lnTo>
                <a:lnTo>
                  <a:pt x="569" y="359"/>
                </a:lnTo>
                <a:lnTo>
                  <a:pt x="544" y="389"/>
                </a:lnTo>
                <a:lnTo>
                  <a:pt x="512" y="415"/>
                </a:lnTo>
                <a:lnTo>
                  <a:pt x="481" y="431"/>
                </a:lnTo>
                <a:lnTo>
                  <a:pt x="440" y="445"/>
                </a:lnTo>
                <a:lnTo>
                  <a:pt x="401" y="450"/>
                </a:lnTo>
                <a:lnTo>
                  <a:pt x="401" y="450"/>
                </a:lnTo>
                <a:close/>
                <a:moveTo>
                  <a:pt x="510" y="246"/>
                </a:moveTo>
                <a:lnTo>
                  <a:pt x="510" y="246"/>
                </a:lnTo>
                <a:lnTo>
                  <a:pt x="510" y="266"/>
                </a:lnTo>
                <a:lnTo>
                  <a:pt x="503" y="287"/>
                </a:lnTo>
                <a:lnTo>
                  <a:pt x="494" y="309"/>
                </a:lnTo>
                <a:lnTo>
                  <a:pt x="481" y="325"/>
                </a:lnTo>
                <a:lnTo>
                  <a:pt x="462" y="338"/>
                </a:lnTo>
                <a:lnTo>
                  <a:pt x="440" y="346"/>
                </a:lnTo>
                <a:lnTo>
                  <a:pt x="422" y="357"/>
                </a:lnTo>
                <a:lnTo>
                  <a:pt x="401" y="357"/>
                </a:lnTo>
                <a:lnTo>
                  <a:pt x="401" y="357"/>
                </a:lnTo>
                <a:lnTo>
                  <a:pt x="379" y="357"/>
                </a:lnTo>
                <a:lnTo>
                  <a:pt x="359" y="346"/>
                </a:lnTo>
                <a:lnTo>
                  <a:pt x="338" y="338"/>
                </a:lnTo>
                <a:lnTo>
                  <a:pt x="318" y="325"/>
                </a:lnTo>
                <a:lnTo>
                  <a:pt x="308" y="309"/>
                </a:lnTo>
                <a:lnTo>
                  <a:pt x="297" y="287"/>
                </a:lnTo>
                <a:lnTo>
                  <a:pt x="290" y="266"/>
                </a:lnTo>
                <a:lnTo>
                  <a:pt x="290" y="246"/>
                </a:lnTo>
                <a:lnTo>
                  <a:pt x="290" y="246"/>
                </a:lnTo>
                <a:lnTo>
                  <a:pt x="290" y="224"/>
                </a:lnTo>
                <a:lnTo>
                  <a:pt x="297" y="203"/>
                </a:lnTo>
                <a:lnTo>
                  <a:pt x="308" y="181"/>
                </a:lnTo>
                <a:lnTo>
                  <a:pt x="318" y="165"/>
                </a:lnTo>
                <a:lnTo>
                  <a:pt x="338" y="152"/>
                </a:lnTo>
                <a:lnTo>
                  <a:pt x="359" y="144"/>
                </a:lnTo>
                <a:lnTo>
                  <a:pt x="379" y="136"/>
                </a:lnTo>
                <a:lnTo>
                  <a:pt x="401" y="136"/>
                </a:lnTo>
                <a:lnTo>
                  <a:pt x="401" y="136"/>
                </a:lnTo>
                <a:lnTo>
                  <a:pt x="422" y="136"/>
                </a:lnTo>
                <a:lnTo>
                  <a:pt x="440" y="144"/>
                </a:lnTo>
                <a:lnTo>
                  <a:pt x="462" y="152"/>
                </a:lnTo>
                <a:lnTo>
                  <a:pt x="481" y="165"/>
                </a:lnTo>
                <a:lnTo>
                  <a:pt x="494" y="181"/>
                </a:lnTo>
                <a:lnTo>
                  <a:pt x="503" y="203"/>
                </a:lnTo>
                <a:lnTo>
                  <a:pt x="510" y="224"/>
                </a:lnTo>
                <a:lnTo>
                  <a:pt x="510" y="246"/>
                </a:lnTo>
                <a:lnTo>
                  <a:pt x="510" y="2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9"/>
          <p:cNvSpPr>
            <a:spLocks/>
          </p:cNvSpPr>
          <p:nvPr/>
        </p:nvSpPr>
        <p:spPr bwMode="auto">
          <a:xfrm>
            <a:off x="5707313" y="3037108"/>
            <a:ext cx="6212921" cy="760001"/>
          </a:xfrm>
          <a:custGeom>
            <a:avLst/>
            <a:gdLst>
              <a:gd name="T0" fmla="*/ 280 w 9117"/>
              <a:gd name="T1" fmla="*/ 0 h 1114"/>
              <a:gd name="T2" fmla="*/ 9117 w 9117"/>
              <a:gd name="T3" fmla="*/ 874 h 1114"/>
              <a:gd name="T4" fmla="*/ 0 w 9117"/>
              <a:gd name="T5" fmla="*/ 1114 h 1114"/>
              <a:gd name="T6" fmla="*/ 280 w 9117"/>
              <a:gd name="T7" fmla="*/ 0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17" h="1114">
                <a:moveTo>
                  <a:pt x="280" y="0"/>
                </a:moveTo>
                <a:lnTo>
                  <a:pt x="9117" y="874"/>
                </a:lnTo>
                <a:lnTo>
                  <a:pt x="0" y="1114"/>
                </a:lnTo>
                <a:lnTo>
                  <a:pt x="280" y="0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31"/>
          <p:cNvSpPr>
            <a:spLocks/>
          </p:cNvSpPr>
          <p:nvPr/>
        </p:nvSpPr>
        <p:spPr bwMode="auto">
          <a:xfrm>
            <a:off x="5707313" y="3797109"/>
            <a:ext cx="6212921" cy="739553"/>
          </a:xfrm>
          <a:custGeom>
            <a:avLst/>
            <a:gdLst>
              <a:gd name="T0" fmla="*/ 280 w 9117"/>
              <a:gd name="T1" fmla="*/ 1085 h 1085"/>
              <a:gd name="T2" fmla="*/ 9117 w 9117"/>
              <a:gd name="T3" fmla="*/ 104 h 1085"/>
              <a:gd name="T4" fmla="*/ 0 w 9117"/>
              <a:gd name="T5" fmla="*/ 0 h 1085"/>
              <a:gd name="T6" fmla="*/ 280 w 9117"/>
              <a:gd name="T7" fmla="*/ 1085 h 1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17" h="1085">
                <a:moveTo>
                  <a:pt x="280" y="1085"/>
                </a:moveTo>
                <a:lnTo>
                  <a:pt x="9117" y="104"/>
                </a:lnTo>
                <a:lnTo>
                  <a:pt x="0" y="0"/>
                </a:lnTo>
                <a:lnTo>
                  <a:pt x="280" y="1085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078121" y="3432151"/>
            <a:ext cx="5490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Proceso</a:t>
            </a:r>
            <a:r>
              <a:rPr lang="en-US" sz="3200" b="1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32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transformación</a:t>
            </a:r>
            <a:endParaRPr lang="en-US" sz="3200" b="1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4466" y="1332300"/>
            <a:ext cx="388131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Estrategia</a:t>
            </a: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Organizacional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4466" y="5233551"/>
            <a:ext cx="388131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Profundizar</a:t>
            </a: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Diseñar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38209" y="1332300"/>
            <a:ext cx="388131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Diagnosticar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comprender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38209" y="5233551"/>
            <a:ext cx="388131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Desarrollar</a:t>
            </a: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r"/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Capacitar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Subtitle 5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Transformación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49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206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contenido 21"/>
          <p:cNvSpPr>
            <a:spLocks noGrp="1"/>
          </p:cNvSpPr>
          <p:nvPr>
            <p:ph idx="19"/>
          </p:nvPr>
        </p:nvSpPr>
        <p:spPr>
          <a:xfrm>
            <a:off x="6515101" y="2287269"/>
            <a:ext cx="4940300" cy="3600000"/>
          </a:xfrm>
        </p:spPr>
        <p:txBody>
          <a:bodyPr/>
          <a:lstStyle/>
          <a:p>
            <a:pPr marL="0" indent="0">
              <a:buNone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comparar las experiencias de los colaboradores en la organización con aquéllas de Las Mejores Empresas para Trabajar</a:t>
            </a:r>
          </a:p>
          <a:p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Presentación de resultados</a:t>
            </a:r>
          </a:p>
        </p:txBody>
      </p:sp>
      <p:sp>
        <p:nvSpPr>
          <p:cNvPr id="21" name="Subtítulo 2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interna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s-ES" sz="26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externa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5"/>
          </p:nvPr>
        </p:nvSpPr>
        <p:spPr>
          <a:xfrm>
            <a:off x="508000" y="2324101"/>
            <a:ext cx="4953000" cy="3600000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analizar: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y la calidad de las relaciones en la organización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cambios experimentados en las percepciones de los colaboradores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diferentes tendencias según los cortes demográficos</a:t>
            </a:r>
          </a:p>
          <a:p>
            <a:endParaRPr lang="es-A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6170900" y="1896179"/>
            <a:ext cx="29198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endParaRPr lang="es-E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6242447" y="3971245"/>
            <a:ext cx="1846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endParaRPr lang="es-E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796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Abordaje</a:t>
            </a:r>
            <a:endParaRPr lang="en-US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Transformación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304800" y="1249443"/>
            <a:ext cx="11582400" cy="5121422"/>
            <a:chOff x="2128" y="1403"/>
            <a:chExt cx="3424" cy="1514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128" y="1403"/>
              <a:ext cx="3424" cy="1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880" y="1403"/>
              <a:ext cx="585" cy="724"/>
            </a:xfrm>
            <a:custGeom>
              <a:avLst/>
              <a:gdLst>
                <a:gd name="T0" fmla="*/ 0 w 2923"/>
                <a:gd name="T1" fmla="*/ 0 h 3621"/>
                <a:gd name="T2" fmla="*/ 2923 w 2923"/>
                <a:gd name="T3" fmla="*/ 0 h 3621"/>
                <a:gd name="T4" fmla="*/ 2923 w 2923"/>
                <a:gd name="T5" fmla="*/ 3621 h 3621"/>
                <a:gd name="T6" fmla="*/ 0 w 2923"/>
                <a:gd name="T7" fmla="*/ 2731 h 3621"/>
                <a:gd name="T8" fmla="*/ 0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0" y="0"/>
                  </a:moveTo>
                  <a:lnTo>
                    <a:pt x="2923" y="0"/>
                  </a:lnTo>
                  <a:lnTo>
                    <a:pt x="2923" y="3621"/>
                  </a:lnTo>
                  <a:lnTo>
                    <a:pt x="0" y="2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B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880" y="2193"/>
              <a:ext cx="585" cy="724"/>
            </a:xfrm>
            <a:custGeom>
              <a:avLst/>
              <a:gdLst>
                <a:gd name="T0" fmla="*/ 2923 w 2923"/>
                <a:gd name="T1" fmla="*/ 0 h 3621"/>
                <a:gd name="T2" fmla="*/ 2923 w 2923"/>
                <a:gd name="T3" fmla="*/ 3621 h 3621"/>
                <a:gd name="T4" fmla="*/ 0 w 2923"/>
                <a:gd name="T5" fmla="*/ 3621 h 3621"/>
                <a:gd name="T6" fmla="*/ 0 w 2923"/>
                <a:gd name="T7" fmla="*/ 960 h 3621"/>
                <a:gd name="T8" fmla="*/ 2923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2923" y="0"/>
                  </a:moveTo>
                  <a:lnTo>
                    <a:pt x="2923" y="3621"/>
                  </a:lnTo>
                  <a:lnTo>
                    <a:pt x="0" y="3621"/>
                  </a:lnTo>
                  <a:lnTo>
                    <a:pt x="0" y="960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EA4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207" y="1949"/>
              <a:ext cx="627" cy="223"/>
            </a:xfrm>
            <a:custGeom>
              <a:avLst/>
              <a:gdLst>
                <a:gd name="T0" fmla="*/ 2962 w 3132"/>
                <a:gd name="T1" fmla="*/ 0 h 1114"/>
                <a:gd name="T2" fmla="*/ 0 w 3132"/>
                <a:gd name="T3" fmla="*/ 874 h 1114"/>
                <a:gd name="T4" fmla="*/ 3132 w 3132"/>
                <a:gd name="T5" fmla="*/ 1114 h 1114"/>
                <a:gd name="T6" fmla="*/ 2962 w 3132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2" h="1114">
                  <a:moveTo>
                    <a:pt x="2962" y="0"/>
                  </a:moveTo>
                  <a:lnTo>
                    <a:pt x="0" y="874"/>
                  </a:lnTo>
                  <a:lnTo>
                    <a:pt x="3132" y="1114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862" y="1949"/>
              <a:ext cx="603" cy="223"/>
            </a:xfrm>
            <a:custGeom>
              <a:avLst/>
              <a:gdLst>
                <a:gd name="T0" fmla="*/ 93 w 3013"/>
                <a:gd name="T1" fmla="*/ 0 h 1114"/>
                <a:gd name="T2" fmla="*/ 3013 w 3013"/>
                <a:gd name="T3" fmla="*/ 874 h 1114"/>
                <a:gd name="T4" fmla="*/ 0 w 3013"/>
                <a:gd name="T5" fmla="*/ 1114 h 1114"/>
                <a:gd name="T6" fmla="*/ 93 w 3013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3" h="1114">
                  <a:moveTo>
                    <a:pt x="93" y="0"/>
                  </a:moveTo>
                  <a:lnTo>
                    <a:pt x="3013" y="874"/>
                  </a:lnTo>
                  <a:lnTo>
                    <a:pt x="0" y="111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202" y="2172"/>
              <a:ext cx="629" cy="213"/>
            </a:xfrm>
            <a:custGeom>
              <a:avLst/>
              <a:gdLst>
                <a:gd name="T0" fmla="*/ 2991 w 3141"/>
                <a:gd name="T1" fmla="*/ 1066 h 1066"/>
                <a:gd name="T2" fmla="*/ 0 w 3141"/>
                <a:gd name="T3" fmla="*/ 104 h 1066"/>
                <a:gd name="T4" fmla="*/ 3141 w 3141"/>
                <a:gd name="T5" fmla="*/ 0 h 1066"/>
                <a:gd name="T6" fmla="*/ 2991 w 3141"/>
                <a:gd name="T7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1" h="1066">
                  <a:moveTo>
                    <a:pt x="2991" y="1066"/>
                  </a:moveTo>
                  <a:lnTo>
                    <a:pt x="0" y="104"/>
                  </a:lnTo>
                  <a:lnTo>
                    <a:pt x="3141" y="0"/>
                  </a:lnTo>
                  <a:lnTo>
                    <a:pt x="2991" y="1066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3862" y="2172"/>
              <a:ext cx="603" cy="217"/>
            </a:xfrm>
            <a:custGeom>
              <a:avLst/>
              <a:gdLst>
                <a:gd name="T0" fmla="*/ 93 w 3013"/>
                <a:gd name="T1" fmla="*/ 1085 h 1085"/>
                <a:gd name="T2" fmla="*/ 3013 w 3013"/>
                <a:gd name="T3" fmla="*/ 104 h 1085"/>
                <a:gd name="T4" fmla="*/ 0 w 3013"/>
                <a:gd name="T5" fmla="*/ 0 h 1085"/>
                <a:gd name="T6" fmla="*/ 93 w 3013"/>
                <a:gd name="T7" fmla="*/ 1085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3" h="1085">
                  <a:moveTo>
                    <a:pt x="93" y="1085"/>
                  </a:moveTo>
                  <a:lnTo>
                    <a:pt x="3013" y="104"/>
                  </a:lnTo>
                  <a:lnTo>
                    <a:pt x="0" y="0"/>
                  </a:lnTo>
                  <a:lnTo>
                    <a:pt x="93" y="1085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2128" y="2193"/>
              <a:ext cx="1087" cy="724"/>
            </a:xfrm>
            <a:prstGeom prst="rect">
              <a:avLst/>
            </a:prstGeom>
            <a:solidFill>
              <a:srgbClr val="CCB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2128" y="1403"/>
              <a:ext cx="1087" cy="724"/>
            </a:xfrm>
            <a:prstGeom prst="rect">
              <a:avLst/>
            </a:prstGeom>
            <a:solidFill>
              <a:srgbClr val="AFC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4465" y="2193"/>
              <a:ext cx="1087" cy="724"/>
            </a:xfrm>
            <a:prstGeom prst="rect">
              <a:avLst/>
            </a:prstGeom>
            <a:solidFill>
              <a:srgbClr val="D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4465" y="1403"/>
              <a:ext cx="1087" cy="724"/>
            </a:xfrm>
            <a:prstGeom prst="rect">
              <a:avLst/>
            </a:prstGeom>
            <a:solidFill>
              <a:srgbClr val="97D6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4094" y="1763"/>
              <a:ext cx="158" cy="98"/>
            </a:xfrm>
            <a:custGeom>
              <a:avLst/>
              <a:gdLst>
                <a:gd name="T0" fmla="*/ 394 w 789"/>
                <a:gd name="T1" fmla="*/ 0 h 491"/>
                <a:gd name="T2" fmla="*/ 269 w 789"/>
                <a:gd name="T3" fmla="*/ 16 h 491"/>
                <a:gd name="T4" fmla="*/ 162 w 789"/>
                <a:gd name="T5" fmla="*/ 66 h 491"/>
                <a:gd name="T6" fmla="*/ 71 w 789"/>
                <a:gd name="T7" fmla="*/ 143 h 491"/>
                <a:gd name="T8" fmla="*/ 0 w 789"/>
                <a:gd name="T9" fmla="*/ 244 h 491"/>
                <a:gd name="T10" fmla="*/ 31 w 789"/>
                <a:gd name="T11" fmla="*/ 295 h 491"/>
                <a:gd name="T12" fmla="*/ 109 w 789"/>
                <a:gd name="T13" fmla="*/ 387 h 491"/>
                <a:gd name="T14" fmla="*/ 211 w 789"/>
                <a:gd name="T15" fmla="*/ 451 h 491"/>
                <a:gd name="T16" fmla="*/ 332 w 789"/>
                <a:gd name="T17" fmla="*/ 486 h 491"/>
                <a:gd name="T18" fmla="*/ 394 w 789"/>
                <a:gd name="T19" fmla="*/ 491 h 491"/>
                <a:gd name="T20" fmla="*/ 517 w 789"/>
                <a:gd name="T21" fmla="*/ 473 h 491"/>
                <a:gd name="T22" fmla="*/ 626 w 789"/>
                <a:gd name="T23" fmla="*/ 422 h 491"/>
                <a:gd name="T24" fmla="*/ 718 w 789"/>
                <a:gd name="T25" fmla="*/ 345 h 491"/>
                <a:gd name="T26" fmla="*/ 789 w 789"/>
                <a:gd name="T27" fmla="*/ 244 h 491"/>
                <a:gd name="T28" fmla="*/ 754 w 789"/>
                <a:gd name="T29" fmla="*/ 193 h 491"/>
                <a:gd name="T30" fmla="*/ 676 w 789"/>
                <a:gd name="T31" fmla="*/ 100 h 491"/>
                <a:gd name="T32" fmla="*/ 575 w 789"/>
                <a:gd name="T33" fmla="*/ 37 h 491"/>
                <a:gd name="T34" fmla="*/ 454 w 789"/>
                <a:gd name="T35" fmla="*/ 3 h 491"/>
                <a:gd name="T36" fmla="*/ 394 w 789"/>
                <a:gd name="T37" fmla="*/ 0 h 491"/>
                <a:gd name="T38" fmla="*/ 394 w 789"/>
                <a:gd name="T39" fmla="*/ 449 h 491"/>
                <a:gd name="T40" fmla="*/ 314 w 789"/>
                <a:gd name="T41" fmla="*/ 430 h 491"/>
                <a:gd name="T42" fmla="*/ 254 w 789"/>
                <a:gd name="T43" fmla="*/ 387 h 491"/>
                <a:gd name="T44" fmla="*/ 211 w 789"/>
                <a:gd name="T45" fmla="*/ 324 h 491"/>
                <a:gd name="T46" fmla="*/ 193 w 789"/>
                <a:gd name="T47" fmla="*/ 244 h 491"/>
                <a:gd name="T48" fmla="*/ 198 w 789"/>
                <a:gd name="T49" fmla="*/ 202 h 491"/>
                <a:gd name="T50" fmla="*/ 227 w 789"/>
                <a:gd name="T51" fmla="*/ 130 h 491"/>
                <a:gd name="T52" fmla="*/ 281 w 789"/>
                <a:gd name="T53" fmla="*/ 75 h 491"/>
                <a:gd name="T54" fmla="*/ 352 w 789"/>
                <a:gd name="T55" fmla="*/ 45 h 491"/>
                <a:gd name="T56" fmla="*/ 394 w 789"/>
                <a:gd name="T57" fmla="*/ 42 h 491"/>
                <a:gd name="T58" fmla="*/ 472 w 789"/>
                <a:gd name="T59" fmla="*/ 58 h 491"/>
                <a:gd name="T60" fmla="*/ 535 w 789"/>
                <a:gd name="T61" fmla="*/ 100 h 491"/>
                <a:gd name="T62" fmla="*/ 575 w 789"/>
                <a:gd name="T63" fmla="*/ 164 h 491"/>
                <a:gd name="T64" fmla="*/ 593 w 789"/>
                <a:gd name="T65" fmla="*/ 244 h 491"/>
                <a:gd name="T66" fmla="*/ 587 w 789"/>
                <a:gd name="T67" fmla="*/ 286 h 491"/>
                <a:gd name="T68" fmla="*/ 559 w 789"/>
                <a:gd name="T69" fmla="*/ 358 h 491"/>
                <a:gd name="T70" fmla="*/ 504 w 789"/>
                <a:gd name="T71" fmla="*/ 414 h 491"/>
                <a:gd name="T72" fmla="*/ 433 w 789"/>
                <a:gd name="T73" fmla="*/ 444 h 491"/>
                <a:gd name="T74" fmla="*/ 394 w 789"/>
                <a:gd name="T75" fmla="*/ 449 h 491"/>
                <a:gd name="T76" fmla="*/ 501 w 789"/>
                <a:gd name="T77" fmla="*/ 244 h 491"/>
                <a:gd name="T78" fmla="*/ 493 w 789"/>
                <a:gd name="T79" fmla="*/ 286 h 491"/>
                <a:gd name="T80" fmla="*/ 472 w 789"/>
                <a:gd name="T81" fmla="*/ 324 h 491"/>
                <a:gd name="T82" fmla="*/ 433 w 789"/>
                <a:gd name="T83" fmla="*/ 345 h 491"/>
                <a:gd name="T84" fmla="*/ 394 w 789"/>
                <a:gd name="T85" fmla="*/ 356 h 491"/>
                <a:gd name="T86" fmla="*/ 373 w 789"/>
                <a:gd name="T87" fmla="*/ 356 h 491"/>
                <a:gd name="T88" fmla="*/ 332 w 789"/>
                <a:gd name="T89" fmla="*/ 337 h 491"/>
                <a:gd name="T90" fmla="*/ 303 w 789"/>
                <a:gd name="T91" fmla="*/ 308 h 491"/>
                <a:gd name="T92" fmla="*/ 285 w 789"/>
                <a:gd name="T93" fmla="*/ 265 h 491"/>
                <a:gd name="T94" fmla="*/ 285 w 789"/>
                <a:gd name="T95" fmla="*/ 244 h 491"/>
                <a:gd name="T96" fmla="*/ 292 w 789"/>
                <a:gd name="T97" fmla="*/ 202 h 491"/>
                <a:gd name="T98" fmla="*/ 314 w 789"/>
                <a:gd name="T99" fmla="*/ 164 h 491"/>
                <a:gd name="T100" fmla="*/ 352 w 789"/>
                <a:gd name="T101" fmla="*/ 143 h 491"/>
                <a:gd name="T102" fmla="*/ 394 w 789"/>
                <a:gd name="T103" fmla="*/ 136 h 491"/>
                <a:gd name="T104" fmla="*/ 415 w 789"/>
                <a:gd name="T105" fmla="*/ 136 h 491"/>
                <a:gd name="T106" fmla="*/ 454 w 789"/>
                <a:gd name="T107" fmla="*/ 152 h 491"/>
                <a:gd name="T108" fmla="*/ 486 w 789"/>
                <a:gd name="T109" fmla="*/ 181 h 491"/>
                <a:gd name="T110" fmla="*/ 501 w 789"/>
                <a:gd name="T111" fmla="*/ 223 h 491"/>
                <a:gd name="T112" fmla="*/ 501 w 789"/>
                <a:gd name="T113" fmla="*/ 244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9" h="491">
                  <a:moveTo>
                    <a:pt x="394" y="0"/>
                  </a:moveTo>
                  <a:lnTo>
                    <a:pt x="394" y="0"/>
                  </a:lnTo>
                  <a:lnTo>
                    <a:pt x="332" y="3"/>
                  </a:lnTo>
                  <a:lnTo>
                    <a:pt x="269" y="16"/>
                  </a:lnTo>
                  <a:lnTo>
                    <a:pt x="211" y="37"/>
                  </a:lnTo>
                  <a:lnTo>
                    <a:pt x="162" y="66"/>
                  </a:lnTo>
                  <a:lnTo>
                    <a:pt x="109" y="100"/>
                  </a:lnTo>
                  <a:lnTo>
                    <a:pt x="71" y="143"/>
                  </a:lnTo>
                  <a:lnTo>
                    <a:pt x="31" y="193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31" y="295"/>
                  </a:lnTo>
                  <a:lnTo>
                    <a:pt x="71" y="345"/>
                  </a:lnTo>
                  <a:lnTo>
                    <a:pt x="109" y="387"/>
                  </a:lnTo>
                  <a:lnTo>
                    <a:pt x="162" y="422"/>
                  </a:lnTo>
                  <a:lnTo>
                    <a:pt x="211" y="451"/>
                  </a:lnTo>
                  <a:lnTo>
                    <a:pt x="269" y="473"/>
                  </a:lnTo>
                  <a:lnTo>
                    <a:pt x="332" y="486"/>
                  </a:lnTo>
                  <a:lnTo>
                    <a:pt x="394" y="491"/>
                  </a:lnTo>
                  <a:lnTo>
                    <a:pt x="394" y="491"/>
                  </a:lnTo>
                  <a:lnTo>
                    <a:pt x="454" y="486"/>
                  </a:lnTo>
                  <a:lnTo>
                    <a:pt x="517" y="473"/>
                  </a:lnTo>
                  <a:lnTo>
                    <a:pt x="575" y="451"/>
                  </a:lnTo>
                  <a:lnTo>
                    <a:pt x="626" y="422"/>
                  </a:lnTo>
                  <a:lnTo>
                    <a:pt x="676" y="387"/>
                  </a:lnTo>
                  <a:lnTo>
                    <a:pt x="718" y="345"/>
                  </a:lnTo>
                  <a:lnTo>
                    <a:pt x="754" y="295"/>
                  </a:lnTo>
                  <a:lnTo>
                    <a:pt x="789" y="244"/>
                  </a:lnTo>
                  <a:lnTo>
                    <a:pt x="789" y="244"/>
                  </a:lnTo>
                  <a:lnTo>
                    <a:pt x="754" y="193"/>
                  </a:lnTo>
                  <a:lnTo>
                    <a:pt x="718" y="143"/>
                  </a:lnTo>
                  <a:lnTo>
                    <a:pt x="676" y="100"/>
                  </a:lnTo>
                  <a:lnTo>
                    <a:pt x="626" y="66"/>
                  </a:lnTo>
                  <a:lnTo>
                    <a:pt x="575" y="37"/>
                  </a:lnTo>
                  <a:lnTo>
                    <a:pt x="517" y="16"/>
                  </a:lnTo>
                  <a:lnTo>
                    <a:pt x="454" y="3"/>
                  </a:lnTo>
                  <a:lnTo>
                    <a:pt x="394" y="0"/>
                  </a:lnTo>
                  <a:lnTo>
                    <a:pt x="394" y="0"/>
                  </a:lnTo>
                  <a:close/>
                  <a:moveTo>
                    <a:pt x="394" y="449"/>
                  </a:moveTo>
                  <a:lnTo>
                    <a:pt x="394" y="449"/>
                  </a:lnTo>
                  <a:lnTo>
                    <a:pt x="352" y="444"/>
                  </a:lnTo>
                  <a:lnTo>
                    <a:pt x="314" y="430"/>
                  </a:lnTo>
                  <a:lnTo>
                    <a:pt x="281" y="414"/>
                  </a:lnTo>
                  <a:lnTo>
                    <a:pt x="254" y="387"/>
                  </a:lnTo>
                  <a:lnTo>
                    <a:pt x="227" y="358"/>
                  </a:lnTo>
                  <a:lnTo>
                    <a:pt x="211" y="324"/>
                  </a:lnTo>
                  <a:lnTo>
                    <a:pt x="198" y="286"/>
                  </a:lnTo>
                  <a:lnTo>
                    <a:pt x="193" y="244"/>
                  </a:lnTo>
                  <a:lnTo>
                    <a:pt x="193" y="244"/>
                  </a:lnTo>
                  <a:lnTo>
                    <a:pt x="198" y="202"/>
                  </a:lnTo>
                  <a:lnTo>
                    <a:pt x="211" y="164"/>
                  </a:lnTo>
                  <a:lnTo>
                    <a:pt x="227" y="130"/>
                  </a:lnTo>
                  <a:lnTo>
                    <a:pt x="254" y="100"/>
                  </a:lnTo>
                  <a:lnTo>
                    <a:pt x="281" y="75"/>
                  </a:lnTo>
                  <a:lnTo>
                    <a:pt x="314" y="58"/>
                  </a:lnTo>
                  <a:lnTo>
                    <a:pt x="352" y="45"/>
                  </a:lnTo>
                  <a:lnTo>
                    <a:pt x="394" y="42"/>
                  </a:lnTo>
                  <a:lnTo>
                    <a:pt x="394" y="42"/>
                  </a:lnTo>
                  <a:lnTo>
                    <a:pt x="433" y="45"/>
                  </a:lnTo>
                  <a:lnTo>
                    <a:pt x="472" y="58"/>
                  </a:lnTo>
                  <a:lnTo>
                    <a:pt x="504" y="75"/>
                  </a:lnTo>
                  <a:lnTo>
                    <a:pt x="535" y="100"/>
                  </a:lnTo>
                  <a:lnTo>
                    <a:pt x="559" y="130"/>
                  </a:lnTo>
                  <a:lnTo>
                    <a:pt x="575" y="164"/>
                  </a:lnTo>
                  <a:lnTo>
                    <a:pt x="587" y="202"/>
                  </a:lnTo>
                  <a:lnTo>
                    <a:pt x="593" y="244"/>
                  </a:lnTo>
                  <a:lnTo>
                    <a:pt x="593" y="244"/>
                  </a:lnTo>
                  <a:lnTo>
                    <a:pt x="587" y="286"/>
                  </a:lnTo>
                  <a:lnTo>
                    <a:pt x="575" y="324"/>
                  </a:lnTo>
                  <a:lnTo>
                    <a:pt x="559" y="358"/>
                  </a:lnTo>
                  <a:lnTo>
                    <a:pt x="535" y="387"/>
                  </a:lnTo>
                  <a:lnTo>
                    <a:pt x="504" y="414"/>
                  </a:lnTo>
                  <a:lnTo>
                    <a:pt x="472" y="430"/>
                  </a:lnTo>
                  <a:lnTo>
                    <a:pt x="433" y="444"/>
                  </a:lnTo>
                  <a:lnTo>
                    <a:pt x="394" y="449"/>
                  </a:lnTo>
                  <a:lnTo>
                    <a:pt x="394" y="449"/>
                  </a:lnTo>
                  <a:close/>
                  <a:moveTo>
                    <a:pt x="501" y="244"/>
                  </a:moveTo>
                  <a:lnTo>
                    <a:pt x="501" y="244"/>
                  </a:lnTo>
                  <a:lnTo>
                    <a:pt x="501" y="265"/>
                  </a:lnTo>
                  <a:lnTo>
                    <a:pt x="493" y="286"/>
                  </a:lnTo>
                  <a:lnTo>
                    <a:pt x="486" y="308"/>
                  </a:lnTo>
                  <a:lnTo>
                    <a:pt x="472" y="324"/>
                  </a:lnTo>
                  <a:lnTo>
                    <a:pt x="454" y="337"/>
                  </a:lnTo>
                  <a:lnTo>
                    <a:pt x="433" y="345"/>
                  </a:lnTo>
                  <a:lnTo>
                    <a:pt x="415" y="356"/>
                  </a:lnTo>
                  <a:lnTo>
                    <a:pt x="394" y="356"/>
                  </a:lnTo>
                  <a:lnTo>
                    <a:pt x="394" y="356"/>
                  </a:lnTo>
                  <a:lnTo>
                    <a:pt x="373" y="356"/>
                  </a:lnTo>
                  <a:lnTo>
                    <a:pt x="352" y="345"/>
                  </a:lnTo>
                  <a:lnTo>
                    <a:pt x="332" y="337"/>
                  </a:lnTo>
                  <a:lnTo>
                    <a:pt x="314" y="324"/>
                  </a:lnTo>
                  <a:lnTo>
                    <a:pt x="303" y="308"/>
                  </a:lnTo>
                  <a:lnTo>
                    <a:pt x="292" y="286"/>
                  </a:lnTo>
                  <a:lnTo>
                    <a:pt x="285" y="265"/>
                  </a:lnTo>
                  <a:lnTo>
                    <a:pt x="285" y="244"/>
                  </a:lnTo>
                  <a:lnTo>
                    <a:pt x="285" y="244"/>
                  </a:lnTo>
                  <a:lnTo>
                    <a:pt x="285" y="223"/>
                  </a:lnTo>
                  <a:lnTo>
                    <a:pt x="292" y="202"/>
                  </a:lnTo>
                  <a:lnTo>
                    <a:pt x="303" y="181"/>
                  </a:lnTo>
                  <a:lnTo>
                    <a:pt x="314" y="164"/>
                  </a:lnTo>
                  <a:lnTo>
                    <a:pt x="332" y="152"/>
                  </a:lnTo>
                  <a:lnTo>
                    <a:pt x="352" y="143"/>
                  </a:lnTo>
                  <a:lnTo>
                    <a:pt x="373" y="136"/>
                  </a:lnTo>
                  <a:lnTo>
                    <a:pt x="394" y="136"/>
                  </a:lnTo>
                  <a:lnTo>
                    <a:pt x="394" y="136"/>
                  </a:lnTo>
                  <a:lnTo>
                    <a:pt x="415" y="136"/>
                  </a:lnTo>
                  <a:lnTo>
                    <a:pt x="433" y="143"/>
                  </a:lnTo>
                  <a:lnTo>
                    <a:pt x="454" y="152"/>
                  </a:lnTo>
                  <a:lnTo>
                    <a:pt x="472" y="164"/>
                  </a:lnTo>
                  <a:lnTo>
                    <a:pt x="486" y="181"/>
                  </a:lnTo>
                  <a:lnTo>
                    <a:pt x="493" y="202"/>
                  </a:lnTo>
                  <a:lnTo>
                    <a:pt x="501" y="223"/>
                  </a:lnTo>
                  <a:lnTo>
                    <a:pt x="501" y="244"/>
                  </a:lnTo>
                  <a:lnTo>
                    <a:pt x="501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 noEditPoints="1"/>
            </p:cNvSpPr>
            <p:nvPr/>
          </p:nvSpPr>
          <p:spPr bwMode="auto">
            <a:xfrm>
              <a:off x="4119" y="2503"/>
              <a:ext cx="107" cy="127"/>
            </a:xfrm>
            <a:custGeom>
              <a:avLst/>
              <a:gdLst>
                <a:gd name="T0" fmla="*/ 397 w 532"/>
                <a:gd name="T1" fmla="*/ 31 h 634"/>
                <a:gd name="T2" fmla="*/ 97 w 532"/>
                <a:gd name="T3" fmla="*/ 0 h 634"/>
                <a:gd name="T4" fmla="*/ 84 w 532"/>
                <a:gd name="T5" fmla="*/ 2 h 634"/>
                <a:gd name="T6" fmla="*/ 69 w 532"/>
                <a:gd name="T7" fmla="*/ 21 h 634"/>
                <a:gd name="T8" fmla="*/ 64 w 532"/>
                <a:gd name="T9" fmla="*/ 127 h 634"/>
                <a:gd name="T10" fmla="*/ 84 w 532"/>
                <a:gd name="T11" fmla="*/ 130 h 634"/>
                <a:gd name="T12" fmla="*/ 357 w 532"/>
                <a:gd name="T13" fmla="*/ 402 h 634"/>
                <a:gd name="T14" fmla="*/ 239 w 532"/>
                <a:gd name="T15" fmla="*/ 523 h 634"/>
                <a:gd name="T16" fmla="*/ 64 w 532"/>
                <a:gd name="T17" fmla="*/ 601 h 634"/>
                <a:gd name="T18" fmla="*/ 69 w 532"/>
                <a:gd name="T19" fmla="*/ 616 h 634"/>
                <a:gd name="T20" fmla="*/ 84 w 532"/>
                <a:gd name="T21" fmla="*/ 634 h 634"/>
                <a:gd name="T22" fmla="*/ 499 w 532"/>
                <a:gd name="T23" fmla="*/ 634 h 634"/>
                <a:gd name="T24" fmla="*/ 512 w 532"/>
                <a:gd name="T25" fmla="*/ 634 h 634"/>
                <a:gd name="T26" fmla="*/ 532 w 532"/>
                <a:gd name="T27" fmla="*/ 616 h 634"/>
                <a:gd name="T28" fmla="*/ 532 w 532"/>
                <a:gd name="T29" fmla="*/ 168 h 634"/>
                <a:gd name="T30" fmla="*/ 361 w 532"/>
                <a:gd name="T31" fmla="*/ 170 h 634"/>
                <a:gd name="T32" fmla="*/ 397 w 532"/>
                <a:gd name="T33" fmla="*/ 86 h 634"/>
                <a:gd name="T34" fmla="*/ 446 w 532"/>
                <a:gd name="T35" fmla="*/ 135 h 634"/>
                <a:gd name="T36" fmla="*/ 361 w 532"/>
                <a:gd name="T37" fmla="*/ 170 h 634"/>
                <a:gd name="T38" fmla="*/ 250 w 532"/>
                <a:gd name="T39" fmla="*/ 440 h 634"/>
                <a:gd name="T40" fmla="*/ 235 w 532"/>
                <a:gd name="T41" fmla="*/ 464 h 634"/>
                <a:gd name="T42" fmla="*/ 8 w 532"/>
                <a:gd name="T43" fmla="*/ 233 h 634"/>
                <a:gd name="T44" fmla="*/ 0 w 532"/>
                <a:gd name="T45" fmla="*/ 225 h 634"/>
                <a:gd name="T46" fmla="*/ 28 w 532"/>
                <a:gd name="T47" fmla="*/ 212 h 634"/>
                <a:gd name="T48" fmla="*/ 71 w 532"/>
                <a:gd name="T49" fmla="*/ 168 h 634"/>
                <a:gd name="T50" fmla="*/ 64 w 532"/>
                <a:gd name="T51" fmla="*/ 161 h 634"/>
                <a:gd name="T52" fmla="*/ 51 w 532"/>
                <a:gd name="T53" fmla="*/ 189 h 634"/>
                <a:gd name="T54" fmla="*/ 275 w 532"/>
                <a:gd name="T55" fmla="*/ 415 h 634"/>
                <a:gd name="T56" fmla="*/ 300 w 532"/>
                <a:gd name="T57" fmla="*/ 398 h 634"/>
                <a:gd name="T58" fmla="*/ 71 w 532"/>
                <a:gd name="T59" fmla="*/ 168 h 634"/>
                <a:gd name="T60" fmla="*/ 348 w 532"/>
                <a:gd name="T61" fmla="*/ 468 h 634"/>
                <a:gd name="T62" fmla="*/ 320 w 532"/>
                <a:gd name="T63" fmla="*/ 484 h 634"/>
                <a:gd name="T64" fmla="*/ 308 w 532"/>
                <a:gd name="T65" fmla="*/ 502 h 634"/>
                <a:gd name="T66" fmla="*/ 370 w 532"/>
                <a:gd name="T67" fmla="*/ 533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2" h="634">
                  <a:moveTo>
                    <a:pt x="499" y="135"/>
                  </a:moveTo>
                  <a:lnTo>
                    <a:pt x="397" y="31"/>
                  </a:lnTo>
                  <a:lnTo>
                    <a:pt x="364" y="0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84" y="2"/>
                  </a:lnTo>
                  <a:lnTo>
                    <a:pt x="76" y="8"/>
                  </a:lnTo>
                  <a:lnTo>
                    <a:pt x="69" y="21"/>
                  </a:lnTo>
                  <a:lnTo>
                    <a:pt x="64" y="31"/>
                  </a:lnTo>
                  <a:lnTo>
                    <a:pt x="64" y="127"/>
                  </a:lnTo>
                  <a:lnTo>
                    <a:pt x="64" y="127"/>
                  </a:lnTo>
                  <a:lnTo>
                    <a:pt x="84" y="130"/>
                  </a:lnTo>
                  <a:lnTo>
                    <a:pt x="100" y="143"/>
                  </a:lnTo>
                  <a:lnTo>
                    <a:pt x="357" y="402"/>
                  </a:lnTo>
                  <a:lnTo>
                    <a:pt x="402" y="567"/>
                  </a:lnTo>
                  <a:lnTo>
                    <a:pt x="239" y="523"/>
                  </a:lnTo>
                  <a:lnTo>
                    <a:pt x="64" y="344"/>
                  </a:lnTo>
                  <a:lnTo>
                    <a:pt x="64" y="601"/>
                  </a:lnTo>
                  <a:lnTo>
                    <a:pt x="64" y="601"/>
                  </a:lnTo>
                  <a:lnTo>
                    <a:pt x="69" y="616"/>
                  </a:lnTo>
                  <a:lnTo>
                    <a:pt x="76" y="624"/>
                  </a:lnTo>
                  <a:lnTo>
                    <a:pt x="84" y="634"/>
                  </a:lnTo>
                  <a:lnTo>
                    <a:pt x="97" y="634"/>
                  </a:lnTo>
                  <a:lnTo>
                    <a:pt x="499" y="634"/>
                  </a:lnTo>
                  <a:lnTo>
                    <a:pt x="499" y="634"/>
                  </a:lnTo>
                  <a:lnTo>
                    <a:pt x="512" y="634"/>
                  </a:lnTo>
                  <a:lnTo>
                    <a:pt x="522" y="624"/>
                  </a:lnTo>
                  <a:lnTo>
                    <a:pt x="532" y="616"/>
                  </a:lnTo>
                  <a:lnTo>
                    <a:pt x="532" y="601"/>
                  </a:lnTo>
                  <a:lnTo>
                    <a:pt x="532" y="168"/>
                  </a:lnTo>
                  <a:lnTo>
                    <a:pt x="499" y="135"/>
                  </a:lnTo>
                  <a:close/>
                  <a:moveTo>
                    <a:pt x="361" y="170"/>
                  </a:moveTo>
                  <a:lnTo>
                    <a:pt x="361" y="49"/>
                  </a:lnTo>
                  <a:lnTo>
                    <a:pt x="397" y="86"/>
                  </a:lnTo>
                  <a:lnTo>
                    <a:pt x="397" y="135"/>
                  </a:lnTo>
                  <a:lnTo>
                    <a:pt x="446" y="135"/>
                  </a:lnTo>
                  <a:lnTo>
                    <a:pt x="481" y="170"/>
                  </a:lnTo>
                  <a:lnTo>
                    <a:pt x="361" y="170"/>
                  </a:lnTo>
                  <a:close/>
                  <a:moveTo>
                    <a:pt x="71" y="259"/>
                  </a:moveTo>
                  <a:lnTo>
                    <a:pt x="250" y="440"/>
                  </a:lnTo>
                  <a:lnTo>
                    <a:pt x="250" y="440"/>
                  </a:lnTo>
                  <a:lnTo>
                    <a:pt x="235" y="464"/>
                  </a:lnTo>
                  <a:lnTo>
                    <a:pt x="43" y="272"/>
                  </a:lnTo>
                  <a:lnTo>
                    <a:pt x="8" y="233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15" y="201"/>
                  </a:lnTo>
                  <a:lnTo>
                    <a:pt x="28" y="212"/>
                  </a:lnTo>
                  <a:lnTo>
                    <a:pt x="71" y="259"/>
                  </a:lnTo>
                  <a:close/>
                  <a:moveTo>
                    <a:pt x="71" y="168"/>
                  </a:moveTo>
                  <a:lnTo>
                    <a:pt x="64" y="161"/>
                  </a:lnTo>
                  <a:lnTo>
                    <a:pt x="64" y="161"/>
                  </a:lnTo>
                  <a:lnTo>
                    <a:pt x="41" y="176"/>
                  </a:lnTo>
                  <a:lnTo>
                    <a:pt x="51" y="189"/>
                  </a:lnTo>
                  <a:lnTo>
                    <a:pt x="97" y="233"/>
                  </a:lnTo>
                  <a:lnTo>
                    <a:pt x="275" y="415"/>
                  </a:lnTo>
                  <a:lnTo>
                    <a:pt x="275" y="415"/>
                  </a:lnTo>
                  <a:lnTo>
                    <a:pt x="300" y="398"/>
                  </a:lnTo>
                  <a:lnTo>
                    <a:pt x="110" y="205"/>
                  </a:lnTo>
                  <a:lnTo>
                    <a:pt x="71" y="168"/>
                  </a:lnTo>
                  <a:close/>
                  <a:moveTo>
                    <a:pt x="348" y="468"/>
                  </a:moveTo>
                  <a:lnTo>
                    <a:pt x="348" y="468"/>
                  </a:lnTo>
                  <a:lnTo>
                    <a:pt x="336" y="473"/>
                  </a:lnTo>
                  <a:lnTo>
                    <a:pt x="320" y="484"/>
                  </a:lnTo>
                  <a:lnTo>
                    <a:pt x="320" y="484"/>
                  </a:lnTo>
                  <a:lnTo>
                    <a:pt x="308" y="502"/>
                  </a:lnTo>
                  <a:lnTo>
                    <a:pt x="303" y="513"/>
                  </a:lnTo>
                  <a:lnTo>
                    <a:pt x="370" y="533"/>
                  </a:lnTo>
                  <a:lnTo>
                    <a:pt x="348" y="4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3215" y="1403"/>
              <a:ext cx="585" cy="724"/>
            </a:xfrm>
            <a:custGeom>
              <a:avLst/>
              <a:gdLst>
                <a:gd name="T0" fmla="*/ 2923 w 2923"/>
                <a:gd name="T1" fmla="*/ 0 h 3621"/>
                <a:gd name="T2" fmla="*/ 0 w 2923"/>
                <a:gd name="T3" fmla="*/ 0 h 3621"/>
                <a:gd name="T4" fmla="*/ 0 w 2923"/>
                <a:gd name="T5" fmla="*/ 3621 h 3621"/>
                <a:gd name="T6" fmla="*/ 2923 w 2923"/>
                <a:gd name="T7" fmla="*/ 2731 h 3621"/>
                <a:gd name="T8" fmla="*/ 2923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2923" y="0"/>
                  </a:moveTo>
                  <a:lnTo>
                    <a:pt x="0" y="0"/>
                  </a:lnTo>
                  <a:lnTo>
                    <a:pt x="0" y="3621"/>
                  </a:lnTo>
                  <a:lnTo>
                    <a:pt x="2923" y="2731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5BA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3215" y="2193"/>
              <a:ext cx="585" cy="724"/>
            </a:xfrm>
            <a:custGeom>
              <a:avLst/>
              <a:gdLst>
                <a:gd name="T0" fmla="*/ 0 w 2923"/>
                <a:gd name="T1" fmla="*/ 0 h 3621"/>
                <a:gd name="T2" fmla="*/ 0 w 2923"/>
                <a:gd name="T3" fmla="*/ 3621 h 3621"/>
                <a:gd name="T4" fmla="*/ 2923 w 2923"/>
                <a:gd name="T5" fmla="*/ 3621 h 3621"/>
                <a:gd name="T6" fmla="*/ 2923 w 2923"/>
                <a:gd name="T7" fmla="*/ 960 h 3621"/>
                <a:gd name="T8" fmla="*/ 0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0" y="0"/>
                  </a:moveTo>
                  <a:lnTo>
                    <a:pt x="0" y="3621"/>
                  </a:lnTo>
                  <a:lnTo>
                    <a:pt x="2923" y="3621"/>
                  </a:lnTo>
                  <a:lnTo>
                    <a:pt x="2923" y="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3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3463" y="1761"/>
              <a:ext cx="89" cy="145"/>
            </a:xfrm>
            <a:custGeom>
              <a:avLst/>
              <a:gdLst>
                <a:gd name="T0" fmla="*/ 173 w 442"/>
                <a:gd name="T1" fmla="*/ 726 h 726"/>
                <a:gd name="T2" fmla="*/ 159 w 442"/>
                <a:gd name="T3" fmla="*/ 708 h 726"/>
                <a:gd name="T4" fmla="*/ 177 w 442"/>
                <a:gd name="T5" fmla="*/ 688 h 726"/>
                <a:gd name="T6" fmla="*/ 276 w 442"/>
                <a:gd name="T7" fmla="*/ 696 h 726"/>
                <a:gd name="T8" fmla="*/ 281 w 442"/>
                <a:gd name="T9" fmla="*/ 714 h 726"/>
                <a:gd name="T10" fmla="*/ 265 w 442"/>
                <a:gd name="T11" fmla="*/ 726 h 726"/>
                <a:gd name="T12" fmla="*/ 301 w 442"/>
                <a:gd name="T13" fmla="*/ 635 h 726"/>
                <a:gd name="T14" fmla="*/ 154 w 442"/>
                <a:gd name="T15" fmla="*/ 627 h 726"/>
                <a:gd name="T16" fmla="*/ 136 w 442"/>
                <a:gd name="T17" fmla="*/ 646 h 726"/>
                <a:gd name="T18" fmla="*/ 147 w 442"/>
                <a:gd name="T19" fmla="*/ 665 h 726"/>
                <a:gd name="T20" fmla="*/ 295 w 442"/>
                <a:gd name="T21" fmla="*/ 665 h 726"/>
                <a:gd name="T22" fmla="*/ 306 w 442"/>
                <a:gd name="T23" fmla="*/ 646 h 726"/>
                <a:gd name="T24" fmla="*/ 327 w 442"/>
                <a:gd name="T25" fmla="*/ 501 h 726"/>
                <a:gd name="T26" fmla="*/ 364 w 442"/>
                <a:gd name="T27" fmla="*/ 408 h 726"/>
                <a:gd name="T28" fmla="*/ 423 w 442"/>
                <a:gd name="T29" fmla="*/ 314 h 726"/>
                <a:gd name="T30" fmla="*/ 442 w 442"/>
                <a:gd name="T31" fmla="*/ 230 h 726"/>
                <a:gd name="T32" fmla="*/ 412 w 442"/>
                <a:gd name="T33" fmla="*/ 110 h 726"/>
                <a:gd name="T34" fmla="*/ 338 w 442"/>
                <a:gd name="T35" fmla="*/ 31 h 726"/>
                <a:gd name="T36" fmla="*/ 246 w 442"/>
                <a:gd name="T37" fmla="*/ 0 h 726"/>
                <a:gd name="T38" fmla="*/ 170 w 442"/>
                <a:gd name="T39" fmla="*/ 5 h 726"/>
                <a:gd name="T40" fmla="*/ 85 w 442"/>
                <a:gd name="T41" fmla="*/ 43 h 726"/>
                <a:gd name="T42" fmla="*/ 16 w 442"/>
                <a:gd name="T43" fmla="*/ 148 h 726"/>
                <a:gd name="T44" fmla="*/ 0 w 442"/>
                <a:gd name="T45" fmla="*/ 256 h 726"/>
                <a:gd name="T46" fmla="*/ 37 w 442"/>
                <a:gd name="T47" fmla="*/ 345 h 726"/>
                <a:gd name="T48" fmla="*/ 90 w 442"/>
                <a:gd name="T49" fmla="*/ 426 h 726"/>
                <a:gd name="T50" fmla="*/ 117 w 442"/>
                <a:gd name="T51" fmla="*/ 534 h 726"/>
                <a:gd name="T52" fmla="*/ 129 w 442"/>
                <a:gd name="T53" fmla="*/ 595 h 726"/>
                <a:gd name="T54" fmla="*/ 295 w 442"/>
                <a:gd name="T55" fmla="*/ 602 h 726"/>
                <a:gd name="T56" fmla="*/ 325 w 442"/>
                <a:gd name="T57" fmla="*/ 572 h 726"/>
                <a:gd name="T58" fmla="*/ 85 w 442"/>
                <a:gd name="T59" fmla="*/ 314 h 726"/>
                <a:gd name="T60" fmla="*/ 60 w 442"/>
                <a:gd name="T61" fmla="*/ 230 h 726"/>
                <a:gd name="T62" fmla="*/ 111 w 442"/>
                <a:gd name="T63" fmla="*/ 98 h 726"/>
                <a:gd name="T64" fmla="*/ 221 w 442"/>
                <a:gd name="T65" fmla="*/ 61 h 726"/>
                <a:gd name="T66" fmla="*/ 306 w 442"/>
                <a:gd name="T67" fmla="*/ 80 h 726"/>
                <a:gd name="T68" fmla="*/ 380 w 442"/>
                <a:gd name="T69" fmla="*/ 185 h 726"/>
                <a:gd name="T70" fmla="*/ 370 w 442"/>
                <a:gd name="T71" fmla="*/ 288 h 726"/>
                <a:gd name="T72" fmla="*/ 315 w 442"/>
                <a:gd name="T73" fmla="*/ 370 h 726"/>
                <a:gd name="T74" fmla="*/ 269 w 442"/>
                <a:gd name="T75" fmla="*/ 506 h 726"/>
                <a:gd name="T76" fmla="*/ 173 w 442"/>
                <a:gd name="T77" fmla="*/ 506 h 726"/>
                <a:gd name="T78" fmla="*/ 127 w 442"/>
                <a:gd name="T79" fmla="*/ 370 h 726"/>
                <a:gd name="T80" fmla="*/ 136 w 442"/>
                <a:gd name="T81" fmla="*/ 223 h 726"/>
                <a:gd name="T82" fmla="*/ 163 w 442"/>
                <a:gd name="T83" fmla="*/ 157 h 726"/>
                <a:gd name="T84" fmla="*/ 214 w 442"/>
                <a:gd name="T85" fmla="*/ 138 h 726"/>
                <a:gd name="T86" fmla="*/ 233 w 442"/>
                <a:gd name="T87" fmla="*/ 129 h 726"/>
                <a:gd name="T88" fmla="*/ 228 w 442"/>
                <a:gd name="T89" fmla="*/ 110 h 726"/>
                <a:gd name="T90" fmla="*/ 196 w 442"/>
                <a:gd name="T91" fmla="*/ 106 h 726"/>
                <a:gd name="T92" fmla="*/ 122 w 442"/>
                <a:gd name="T93" fmla="*/ 150 h 726"/>
                <a:gd name="T94" fmla="*/ 101 w 442"/>
                <a:gd name="T95" fmla="*/ 223 h 726"/>
                <a:gd name="T96" fmla="*/ 117 w 442"/>
                <a:gd name="T97" fmla="*/ 239 h 726"/>
                <a:gd name="T98" fmla="*/ 136 w 442"/>
                <a:gd name="T99" fmla="*/ 230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42" h="726">
                  <a:moveTo>
                    <a:pt x="265" y="726"/>
                  </a:moveTo>
                  <a:lnTo>
                    <a:pt x="177" y="726"/>
                  </a:lnTo>
                  <a:lnTo>
                    <a:pt x="177" y="726"/>
                  </a:lnTo>
                  <a:lnTo>
                    <a:pt x="173" y="726"/>
                  </a:lnTo>
                  <a:lnTo>
                    <a:pt x="166" y="721"/>
                  </a:lnTo>
                  <a:lnTo>
                    <a:pt x="163" y="714"/>
                  </a:lnTo>
                  <a:lnTo>
                    <a:pt x="159" y="708"/>
                  </a:lnTo>
                  <a:lnTo>
                    <a:pt x="159" y="708"/>
                  </a:lnTo>
                  <a:lnTo>
                    <a:pt x="163" y="698"/>
                  </a:lnTo>
                  <a:lnTo>
                    <a:pt x="166" y="696"/>
                  </a:lnTo>
                  <a:lnTo>
                    <a:pt x="173" y="690"/>
                  </a:lnTo>
                  <a:lnTo>
                    <a:pt x="177" y="688"/>
                  </a:lnTo>
                  <a:lnTo>
                    <a:pt x="265" y="688"/>
                  </a:lnTo>
                  <a:lnTo>
                    <a:pt x="265" y="688"/>
                  </a:lnTo>
                  <a:lnTo>
                    <a:pt x="269" y="690"/>
                  </a:lnTo>
                  <a:lnTo>
                    <a:pt x="276" y="696"/>
                  </a:lnTo>
                  <a:lnTo>
                    <a:pt x="281" y="698"/>
                  </a:lnTo>
                  <a:lnTo>
                    <a:pt x="283" y="708"/>
                  </a:lnTo>
                  <a:lnTo>
                    <a:pt x="283" y="708"/>
                  </a:lnTo>
                  <a:lnTo>
                    <a:pt x="281" y="714"/>
                  </a:lnTo>
                  <a:lnTo>
                    <a:pt x="276" y="721"/>
                  </a:lnTo>
                  <a:lnTo>
                    <a:pt x="269" y="726"/>
                  </a:lnTo>
                  <a:lnTo>
                    <a:pt x="265" y="726"/>
                  </a:lnTo>
                  <a:lnTo>
                    <a:pt x="265" y="726"/>
                  </a:lnTo>
                  <a:close/>
                  <a:moveTo>
                    <a:pt x="306" y="646"/>
                  </a:moveTo>
                  <a:lnTo>
                    <a:pt x="306" y="646"/>
                  </a:lnTo>
                  <a:lnTo>
                    <a:pt x="306" y="644"/>
                  </a:lnTo>
                  <a:lnTo>
                    <a:pt x="301" y="635"/>
                  </a:lnTo>
                  <a:lnTo>
                    <a:pt x="295" y="633"/>
                  </a:lnTo>
                  <a:lnTo>
                    <a:pt x="288" y="627"/>
                  </a:lnTo>
                  <a:lnTo>
                    <a:pt x="154" y="627"/>
                  </a:lnTo>
                  <a:lnTo>
                    <a:pt x="154" y="627"/>
                  </a:lnTo>
                  <a:lnTo>
                    <a:pt x="147" y="633"/>
                  </a:lnTo>
                  <a:lnTo>
                    <a:pt x="141" y="635"/>
                  </a:lnTo>
                  <a:lnTo>
                    <a:pt x="136" y="644"/>
                  </a:lnTo>
                  <a:lnTo>
                    <a:pt x="136" y="646"/>
                  </a:lnTo>
                  <a:lnTo>
                    <a:pt x="136" y="646"/>
                  </a:lnTo>
                  <a:lnTo>
                    <a:pt x="136" y="653"/>
                  </a:lnTo>
                  <a:lnTo>
                    <a:pt x="141" y="660"/>
                  </a:lnTo>
                  <a:lnTo>
                    <a:pt x="147" y="665"/>
                  </a:lnTo>
                  <a:lnTo>
                    <a:pt x="154" y="665"/>
                  </a:lnTo>
                  <a:lnTo>
                    <a:pt x="288" y="665"/>
                  </a:lnTo>
                  <a:lnTo>
                    <a:pt x="288" y="665"/>
                  </a:lnTo>
                  <a:lnTo>
                    <a:pt x="295" y="665"/>
                  </a:lnTo>
                  <a:lnTo>
                    <a:pt x="301" y="660"/>
                  </a:lnTo>
                  <a:lnTo>
                    <a:pt x="306" y="653"/>
                  </a:lnTo>
                  <a:lnTo>
                    <a:pt x="306" y="646"/>
                  </a:lnTo>
                  <a:lnTo>
                    <a:pt x="306" y="646"/>
                  </a:lnTo>
                  <a:close/>
                  <a:moveTo>
                    <a:pt x="325" y="572"/>
                  </a:moveTo>
                  <a:lnTo>
                    <a:pt x="325" y="572"/>
                  </a:lnTo>
                  <a:lnTo>
                    <a:pt x="325" y="534"/>
                  </a:lnTo>
                  <a:lnTo>
                    <a:pt x="327" y="501"/>
                  </a:lnTo>
                  <a:lnTo>
                    <a:pt x="334" y="471"/>
                  </a:lnTo>
                  <a:lnTo>
                    <a:pt x="343" y="450"/>
                  </a:lnTo>
                  <a:lnTo>
                    <a:pt x="352" y="426"/>
                  </a:lnTo>
                  <a:lnTo>
                    <a:pt x="364" y="408"/>
                  </a:lnTo>
                  <a:lnTo>
                    <a:pt x="387" y="375"/>
                  </a:lnTo>
                  <a:lnTo>
                    <a:pt x="387" y="375"/>
                  </a:lnTo>
                  <a:lnTo>
                    <a:pt x="405" y="345"/>
                  </a:lnTo>
                  <a:lnTo>
                    <a:pt x="423" y="314"/>
                  </a:lnTo>
                  <a:lnTo>
                    <a:pt x="430" y="295"/>
                  </a:lnTo>
                  <a:lnTo>
                    <a:pt x="437" y="276"/>
                  </a:lnTo>
                  <a:lnTo>
                    <a:pt x="442" y="256"/>
                  </a:lnTo>
                  <a:lnTo>
                    <a:pt x="442" y="230"/>
                  </a:lnTo>
                  <a:lnTo>
                    <a:pt x="442" y="230"/>
                  </a:lnTo>
                  <a:lnTo>
                    <a:pt x="437" y="187"/>
                  </a:lnTo>
                  <a:lnTo>
                    <a:pt x="426" y="148"/>
                  </a:lnTo>
                  <a:lnTo>
                    <a:pt x="412" y="110"/>
                  </a:lnTo>
                  <a:lnTo>
                    <a:pt x="387" y="73"/>
                  </a:lnTo>
                  <a:lnTo>
                    <a:pt x="370" y="57"/>
                  </a:lnTo>
                  <a:lnTo>
                    <a:pt x="357" y="43"/>
                  </a:lnTo>
                  <a:lnTo>
                    <a:pt x="338" y="31"/>
                  </a:lnTo>
                  <a:lnTo>
                    <a:pt x="320" y="21"/>
                  </a:lnTo>
                  <a:lnTo>
                    <a:pt x="297" y="12"/>
                  </a:lnTo>
                  <a:lnTo>
                    <a:pt x="272" y="5"/>
                  </a:lnTo>
                  <a:lnTo>
                    <a:pt x="246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196" y="0"/>
                  </a:lnTo>
                  <a:lnTo>
                    <a:pt x="170" y="5"/>
                  </a:lnTo>
                  <a:lnTo>
                    <a:pt x="145" y="12"/>
                  </a:lnTo>
                  <a:lnTo>
                    <a:pt x="122" y="21"/>
                  </a:lnTo>
                  <a:lnTo>
                    <a:pt x="104" y="31"/>
                  </a:lnTo>
                  <a:lnTo>
                    <a:pt x="85" y="43"/>
                  </a:lnTo>
                  <a:lnTo>
                    <a:pt x="71" y="57"/>
                  </a:lnTo>
                  <a:lnTo>
                    <a:pt x="55" y="73"/>
                  </a:lnTo>
                  <a:lnTo>
                    <a:pt x="30" y="110"/>
                  </a:lnTo>
                  <a:lnTo>
                    <a:pt x="16" y="148"/>
                  </a:lnTo>
                  <a:lnTo>
                    <a:pt x="5" y="187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0" y="256"/>
                  </a:lnTo>
                  <a:lnTo>
                    <a:pt x="5" y="276"/>
                  </a:lnTo>
                  <a:lnTo>
                    <a:pt x="12" y="295"/>
                  </a:lnTo>
                  <a:lnTo>
                    <a:pt x="21" y="314"/>
                  </a:lnTo>
                  <a:lnTo>
                    <a:pt x="37" y="345"/>
                  </a:lnTo>
                  <a:lnTo>
                    <a:pt x="55" y="375"/>
                  </a:lnTo>
                  <a:lnTo>
                    <a:pt x="55" y="375"/>
                  </a:lnTo>
                  <a:lnTo>
                    <a:pt x="78" y="408"/>
                  </a:lnTo>
                  <a:lnTo>
                    <a:pt x="90" y="426"/>
                  </a:lnTo>
                  <a:lnTo>
                    <a:pt x="101" y="450"/>
                  </a:lnTo>
                  <a:lnTo>
                    <a:pt x="108" y="471"/>
                  </a:lnTo>
                  <a:lnTo>
                    <a:pt x="115" y="501"/>
                  </a:lnTo>
                  <a:lnTo>
                    <a:pt x="117" y="534"/>
                  </a:lnTo>
                  <a:lnTo>
                    <a:pt x="117" y="572"/>
                  </a:lnTo>
                  <a:lnTo>
                    <a:pt x="117" y="572"/>
                  </a:lnTo>
                  <a:lnTo>
                    <a:pt x="122" y="583"/>
                  </a:lnTo>
                  <a:lnTo>
                    <a:pt x="129" y="595"/>
                  </a:lnTo>
                  <a:lnTo>
                    <a:pt x="136" y="602"/>
                  </a:lnTo>
                  <a:lnTo>
                    <a:pt x="147" y="602"/>
                  </a:lnTo>
                  <a:lnTo>
                    <a:pt x="295" y="602"/>
                  </a:lnTo>
                  <a:lnTo>
                    <a:pt x="295" y="602"/>
                  </a:lnTo>
                  <a:lnTo>
                    <a:pt x="306" y="602"/>
                  </a:lnTo>
                  <a:lnTo>
                    <a:pt x="313" y="595"/>
                  </a:lnTo>
                  <a:lnTo>
                    <a:pt x="320" y="583"/>
                  </a:lnTo>
                  <a:lnTo>
                    <a:pt x="325" y="572"/>
                  </a:lnTo>
                  <a:lnTo>
                    <a:pt x="325" y="572"/>
                  </a:lnTo>
                  <a:close/>
                  <a:moveTo>
                    <a:pt x="104" y="337"/>
                  </a:moveTo>
                  <a:lnTo>
                    <a:pt x="104" y="337"/>
                  </a:lnTo>
                  <a:lnTo>
                    <a:pt x="85" y="314"/>
                  </a:lnTo>
                  <a:lnTo>
                    <a:pt x="71" y="288"/>
                  </a:lnTo>
                  <a:lnTo>
                    <a:pt x="65" y="262"/>
                  </a:lnTo>
                  <a:lnTo>
                    <a:pt x="60" y="230"/>
                  </a:lnTo>
                  <a:lnTo>
                    <a:pt x="60" y="230"/>
                  </a:lnTo>
                  <a:lnTo>
                    <a:pt x="65" y="185"/>
                  </a:lnTo>
                  <a:lnTo>
                    <a:pt x="74" y="150"/>
                  </a:lnTo>
                  <a:lnTo>
                    <a:pt x="92" y="122"/>
                  </a:lnTo>
                  <a:lnTo>
                    <a:pt x="111" y="98"/>
                  </a:lnTo>
                  <a:lnTo>
                    <a:pt x="136" y="80"/>
                  </a:lnTo>
                  <a:lnTo>
                    <a:pt x="166" y="68"/>
                  </a:lnTo>
                  <a:lnTo>
                    <a:pt x="191" y="61"/>
                  </a:lnTo>
                  <a:lnTo>
                    <a:pt x="221" y="61"/>
                  </a:lnTo>
                  <a:lnTo>
                    <a:pt x="221" y="61"/>
                  </a:lnTo>
                  <a:lnTo>
                    <a:pt x="251" y="61"/>
                  </a:lnTo>
                  <a:lnTo>
                    <a:pt x="276" y="68"/>
                  </a:lnTo>
                  <a:lnTo>
                    <a:pt x="306" y="80"/>
                  </a:lnTo>
                  <a:lnTo>
                    <a:pt x="331" y="98"/>
                  </a:lnTo>
                  <a:lnTo>
                    <a:pt x="350" y="122"/>
                  </a:lnTo>
                  <a:lnTo>
                    <a:pt x="368" y="150"/>
                  </a:lnTo>
                  <a:lnTo>
                    <a:pt x="380" y="185"/>
                  </a:lnTo>
                  <a:lnTo>
                    <a:pt x="382" y="230"/>
                  </a:lnTo>
                  <a:lnTo>
                    <a:pt x="382" y="230"/>
                  </a:lnTo>
                  <a:lnTo>
                    <a:pt x="380" y="262"/>
                  </a:lnTo>
                  <a:lnTo>
                    <a:pt x="370" y="288"/>
                  </a:lnTo>
                  <a:lnTo>
                    <a:pt x="357" y="314"/>
                  </a:lnTo>
                  <a:lnTo>
                    <a:pt x="338" y="337"/>
                  </a:lnTo>
                  <a:lnTo>
                    <a:pt x="338" y="337"/>
                  </a:lnTo>
                  <a:lnTo>
                    <a:pt x="315" y="370"/>
                  </a:lnTo>
                  <a:lnTo>
                    <a:pt x="290" y="414"/>
                  </a:lnTo>
                  <a:lnTo>
                    <a:pt x="283" y="443"/>
                  </a:lnTo>
                  <a:lnTo>
                    <a:pt x="272" y="471"/>
                  </a:lnTo>
                  <a:lnTo>
                    <a:pt x="269" y="506"/>
                  </a:lnTo>
                  <a:lnTo>
                    <a:pt x="265" y="544"/>
                  </a:lnTo>
                  <a:lnTo>
                    <a:pt x="177" y="544"/>
                  </a:lnTo>
                  <a:lnTo>
                    <a:pt x="177" y="544"/>
                  </a:lnTo>
                  <a:lnTo>
                    <a:pt x="173" y="506"/>
                  </a:lnTo>
                  <a:lnTo>
                    <a:pt x="170" y="471"/>
                  </a:lnTo>
                  <a:lnTo>
                    <a:pt x="159" y="443"/>
                  </a:lnTo>
                  <a:lnTo>
                    <a:pt x="152" y="414"/>
                  </a:lnTo>
                  <a:lnTo>
                    <a:pt x="127" y="370"/>
                  </a:lnTo>
                  <a:lnTo>
                    <a:pt x="104" y="337"/>
                  </a:lnTo>
                  <a:lnTo>
                    <a:pt x="104" y="337"/>
                  </a:lnTo>
                  <a:close/>
                  <a:moveTo>
                    <a:pt x="136" y="223"/>
                  </a:moveTo>
                  <a:lnTo>
                    <a:pt x="136" y="223"/>
                  </a:lnTo>
                  <a:lnTo>
                    <a:pt x="141" y="204"/>
                  </a:lnTo>
                  <a:lnTo>
                    <a:pt x="145" y="185"/>
                  </a:lnTo>
                  <a:lnTo>
                    <a:pt x="152" y="169"/>
                  </a:lnTo>
                  <a:lnTo>
                    <a:pt x="163" y="157"/>
                  </a:lnTo>
                  <a:lnTo>
                    <a:pt x="173" y="150"/>
                  </a:lnTo>
                  <a:lnTo>
                    <a:pt x="189" y="148"/>
                  </a:lnTo>
                  <a:lnTo>
                    <a:pt x="203" y="143"/>
                  </a:lnTo>
                  <a:lnTo>
                    <a:pt x="214" y="138"/>
                  </a:lnTo>
                  <a:lnTo>
                    <a:pt x="214" y="138"/>
                  </a:lnTo>
                  <a:lnTo>
                    <a:pt x="221" y="138"/>
                  </a:lnTo>
                  <a:lnTo>
                    <a:pt x="228" y="136"/>
                  </a:lnTo>
                  <a:lnTo>
                    <a:pt x="233" y="129"/>
                  </a:lnTo>
                  <a:lnTo>
                    <a:pt x="233" y="122"/>
                  </a:lnTo>
                  <a:lnTo>
                    <a:pt x="233" y="122"/>
                  </a:lnTo>
                  <a:lnTo>
                    <a:pt x="233" y="118"/>
                  </a:lnTo>
                  <a:lnTo>
                    <a:pt x="228" y="110"/>
                  </a:lnTo>
                  <a:lnTo>
                    <a:pt x="221" y="106"/>
                  </a:lnTo>
                  <a:lnTo>
                    <a:pt x="214" y="103"/>
                  </a:lnTo>
                  <a:lnTo>
                    <a:pt x="214" y="103"/>
                  </a:lnTo>
                  <a:lnTo>
                    <a:pt x="196" y="106"/>
                  </a:lnTo>
                  <a:lnTo>
                    <a:pt x="173" y="110"/>
                  </a:lnTo>
                  <a:lnTo>
                    <a:pt x="154" y="122"/>
                  </a:lnTo>
                  <a:lnTo>
                    <a:pt x="136" y="132"/>
                  </a:lnTo>
                  <a:lnTo>
                    <a:pt x="122" y="150"/>
                  </a:lnTo>
                  <a:lnTo>
                    <a:pt x="111" y="169"/>
                  </a:lnTo>
                  <a:lnTo>
                    <a:pt x="104" y="195"/>
                  </a:lnTo>
                  <a:lnTo>
                    <a:pt x="101" y="223"/>
                  </a:lnTo>
                  <a:lnTo>
                    <a:pt x="101" y="223"/>
                  </a:lnTo>
                  <a:lnTo>
                    <a:pt x="104" y="230"/>
                  </a:lnTo>
                  <a:lnTo>
                    <a:pt x="108" y="236"/>
                  </a:lnTo>
                  <a:lnTo>
                    <a:pt x="111" y="239"/>
                  </a:lnTo>
                  <a:lnTo>
                    <a:pt x="117" y="239"/>
                  </a:lnTo>
                  <a:lnTo>
                    <a:pt x="117" y="239"/>
                  </a:lnTo>
                  <a:lnTo>
                    <a:pt x="127" y="239"/>
                  </a:lnTo>
                  <a:lnTo>
                    <a:pt x="133" y="236"/>
                  </a:lnTo>
                  <a:lnTo>
                    <a:pt x="136" y="230"/>
                  </a:lnTo>
                  <a:lnTo>
                    <a:pt x="136" y="223"/>
                  </a:lnTo>
                  <a:lnTo>
                    <a:pt x="136" y="2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3438" y="2484"/>
              <a:ext cx="139" cy="141"/>
            </a:xfrm>
            <a:custGeom>
              <a:avLst/>
              <a:gdLst>
                <a:gd name="T0" fmla="*/ 405 w 692"/>
                <a:gd name="T1" fmla="*/ 0 h 706"/>
                <a:gd name="T2" fmla="*/ 284 w 692"/>
                <a:gd name="T3" fmla="*/ 42 h 706"/>
                <a:gd name="T4" fmla="*/ 190 w 692"/>
                <a:gd name="T5" fmla="*/ 159 h 706"/>
                <a:gd name="T6" fmla="*/ 174 w 692"/>
                <a:gd name="T7" fmla="*/ 260 h 706"/>
                <a:gd name="T8" fmla="*/ 177 w 692"/>
                <a:gd name="T9" fmla="*/ 317 h 706"/>
                <a:gd name="T10" fmla="*/ 252 w 692"/>
                <a:gd name="T11" fmla="*/ 449 h 706"/>
                <a:gd name="T12" fmla="*/ 378 w 692"/>
                <a:gd name="T13" fmla="*/ 523 h 706"/>
                <a:gd name="T14" fmla="*/ 430 w 692"/>
                <a:gd name="T15" fmla="*/ 525 h 706"/>
                <a:gd name="T16" fmla="*/ 533 w 692"/>
                <a:gd name="T17" fmla="*/ 503 h 706"/>
                <a:gd name="T18" fmla="*/ 649 w 692"/>
                <a:gd name="T19" fmla="*/ 408 h 706"/>
                <a:gd name="T20" fmla="*/ 692 w 692"/>
                <a:gd name="T21" fmla="*/ 287 h 706"/>
                <a:gd name="T22" fmla="*/ 692 w 692"/>
                <a:gd name="T23" fmla="*/ 236 h 706"/>
                <a:gd name="T24" fmla="*/ 649 w 692"/>
                <a:gd name="T25" fmla="*/ 113 h 706"/>
                <a:gd name="T26" fmla="*/ 533 w 692"/>
                <a:gd name="T27" fmla="*/ 17 h 706"/>
                <a:gd name="T28" fmla="*/ 430 w 692"/>
                <a:gd name="T29" fmla="*/ 0 h 706"/>
                <a:gd name="T30" fmla="*/ 430 w 692"/>
                <a:gd name="T31" fmla="*/ 460 h 706"/>
                <a:gd name="T32" fmla="*/ 325 w 692"/>
                <a:gd name="T33" fmla="*/ 426 h 706"/>
                <a:gd name="T34" fmla="*/ 252 w 692"/>
                <a:gd name="T35" fmla="*/ 340 h 706"/>
                <a:gd name="T36" fmla="*/ 238 w 692"/>
                <a:gd name="T37" fmla="*/ 260 h 706"/>
                <a:gd name="T38" fmla="*/ 271 w 692"/>
                <a:gd name="T39" fmla="*/ 151 h 706"/>
                <a:gd name="T40" fmla="*/ 357 w 692"/>
                <a:gd name="T41" fmla="*/ 77 h 706"/>
                <a:gd name="T42" fmla="*/ 430 w 692"/>
                <a:gd name="T43" fmla="*/ 63 h 706"/>
                <a:gd name="T44" fmla="*/ 542 w 692"/>
                <a:gd name="T45" fmla="*/ 99 h 706"/>
                <a:gd name="T46" fmla="*/ 609 w 692"/>
                <a:gd name="T47" fmla="*/ 187 h 706"/>
                <a:gd name="T48" fmla="*/ 628 w 692"/>
                <a:gd name="T49" fmla="*/ 260 h 706"/>
                <a:gd name="T50" fmla="*/ 592 w 692"/>
                <a:gd name="T51" fmla="*/ 375 h 706"/>
                <a:gd name="T52" fmla="*/ 507 w 692"/>
                <a:gd name="T53" fmla="*/ 443 h 706"/>
                <a:gd name="T54" fmla="*/ 430 w 692"/>
                <a:gd name="T55" fmla="*/ 460 h 706"/>
                <a:gd name="T56" fmla="*/ 293 w 692"/>
                <a:gd name="T57" fmla="*/ 282 h 706"/>
                <a:gd name="T58" fmla="*/ 282 w 692"/>
                <a:gd name="T59" fmla="*/ 260 h 706"/>
                <a:gd name="T60" fmla="*/ 293 w 692"/>
                <a:gd name="T61" fmla="*/ 203 h 706"/>
                <a:gd name="T62" fmla="*/ 348 w 692"/>
                <a:gd name="T63" fmla="*/ 134 h 706"/>
                <a:gd name="T64" fmla="*/ 430 w 692"/>
                <a:gd name="T65" fmla="*/ 107 h 706"/>
                <a:gd name="T66" fmla="*/ 448 w 692"/>
                <a:gd name="T67" fmla="*/ 118 h 706"/>
                <a:gd name="T68" fmla="*/ 451 w 692"/>
                <a:gd name="T69" fmla="*/ 129 h 706"/>
                <a:gd name="T70" fmla="*/ 440 w 692"/>
                <a:gd name="T71" fmla="*/ 151 h 706"/>
                <a:gd name="T72" fmla="*/ 407 w 692"/>
                <a:gd name="T73" fmla="*/ 157 h 706"/>
                <a:gd name="T74" fmla="*/ 357 w 692"/>
                <a:gd name="T75" fmla="*/ 187 h 706"/>
                <a:gd name="T76" fmla="*/ 327 w 692"/>
                <a:gd name="T77" fmla="*/ 238 h 706"/>
                <a:gd name="T78" fmla="*/ 325 w 692"/>
                <a:gd name="T79" fmla="*/ 268 h 706"/>
                <a:gd name="T80" fmla="*/ 303 w 692"/>
                <a:gd name="T81" fmla="*/ 282 h 706"/>
                <a:gd name="T82" fmla="*/ 102 w 692"/>
                <a:gd name="T83" fmla="*/ 687 h 706"/>
                <a:gd name="T84" fmla="*/ 58 w 692"/>
                <a:gd name="T85" fmla="*/ 706 h 706"/>
                <a:gd name="T86" fmla="*/ 16 w 692"/>
                <a:gd name="T87" fmla="*/ 687 h 706"/>
                <a:gd name="T88" fmla="*/ 0 w 692"/>
                <a:gd name="T89" fmla="*/ 643 h 706"/>
                <a:gd name="T90" fmla="*/ 183 w 692"/>
                <a:gd name="T91" fmla="*/ 430 h 706"/>
                <a:gd name="T92" fmla="*/ 217 w 692"/>
                <a:gd name="T93" fmla="*/ 479 h 706"/>
                <a:gd name="T94" fmla="*/ 263 w 692"/>
                <a:gd name="T95" fmla="*/ 517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2" h="706">
                  <a:moveTo>
                    <a:pt x="430" y="0"/>
                  </a:moveTo>
                  <a:lnTo>
                    <a:pt x="430" y="0"/>
                  </a:lnTo>
                  <a:lnTo>
                    <a:pt x="405" y="0"/>
                  </a:lnTo>
                  <a:lnTo>
                    <a:pt x="378" y="3"/>
                  </a:lnTo>
                  <a:lnTo>
                    <a:pt x="332" y="17"/>
                  </a:lnTo>
                  <a:lnTo>
                    <a:pt x="284" y="42"/>
                  </a:lnTo>
                  <a:lnTo>
                    <a:pt x="252" y="74"/>
                  </a:lnTo>
                  <a:lnTo>
                    <a:pt x="217" y="113"/>
                  </a:lnTo>
                  <a:lnTo>
                    <a:pt x="190" y="159"/>
                  </a:lnTo>
                  <a:lnTo>
                    <a:pt x="177" y="208"/>
                  </a:lnTo>
                  <a:lnTo>
                    <a:pt x="174" y="236"/>
                  </a:lnTo>
                  <a:lnTo>
                    <a:pt x="174" y="260"/>
                  </a:lnTo>
                  <a:lnTo>
                    <a:pt x="174" y="260"/>
                  </a:lnTo>
                  <a:lnTo>
                    <a:pt x="174" y="287"/>
                  </a:lnTo>
                  <a:lnTo>
                    <a:pt x="177" y="317"/>
                  </a:lnTo>
                  <a:lnTo>
                    <a:pt x="190" y="364"/>
                  </a:lnTo>
                  <a:lnTo>
                    <a:pt x="217" y="408"/>
                  </a:lnTo>
                  <a:lnTo>
                    <a:pt x="252" y="449"/>
                  </a:lnTo>
                  <a:lnTo>
                    <a:pt x="284" y="482"/>
                  </a:lnTo>
                  <a:lnTo>
                    <a:pt x="332" y="503"/>
                  </a:lnTo>
                  <a:lnTo>
                    <a:pt x="378" y="523"/>
                  </a:lnTo>
                  <a:lnTo>
                    <a:pt x="405" y="525"/>
                  </a:lnTo>
                  <a:lnTo>
                    <a:pt x="430" y="525"/>
                  </a:lnTo>
                  <a:lnTo>
                    <a:pt x="430" y="525"/>
                  </a:lnTo>
                  <a:lnTo>
                    <a:pt x="462" y="525"/>
                  </a:lnTo>
                  <a:lnTo>
                    <a:pt x="485" y="523"/>
                  </a:lnTo>
                  <a:lnTo>
                    <a:pt x="533" y="503"/>
                  </a:lnTo>
                  <a:lnTo>
                    <a:pt x="576" y="482"/>
                  </a:lnTo>
                  <a:lnTo>
                    <a:pt x="615" y="449"/>
                  </a:lnTo>
                  <a:lnTo>
                    <a:pt x="649" y="408"/>
                  </a:lnTo>
                  <a:lnTo>
                    <a:pt x="670" y="364"/>
                  </a:lnTo>
                  <a:lnTo>
                    <a:pt x="686" y="317"/>
                  </a:lnTo>
                  <a:lnTo>
                    <a:pt x="692" y="287"/>
                  </a:lnTo>
                  <a:lnTo>
                    <a:pt x="692" y="260"/>
                  </a:lnTo>
                  <a:lnTo>
                    <a:pt x="692" y="260"/>
                  </a:lnTo>
                  <a:lnTo>
                    <a:pt x="692" y="236"/>
                  </a:lnTo>
                  <a:lnTo>
                    <a:pt x="686" y="208"/>
                  </a:lnTo>
                  <a:lnTo>
                    <a:pt x="670" y="159"/>
                  </a:lnTo>
                  <a:lnTo>
                    <a:pt x="649" y="113"/>
                  </a:lnTo>
                  <a:lnTo>
                    <a:pt x="615" y="74"/>
                  </a:lnTo>
                  <a:lnTo>
                    <a:pt x="576" y="42"/>
                  </a:lnTo>
                  <a:lnTo>
                    <a:pt x="533" y="17"/>
                  </a:lnTo>
                  <a:lnTo>
                    <a:pt x="485" y="3"/>
                  </a:lnTo>
                  <a:lnTo>
                    <a:pt x="462" y="0"/>
                  </a:lnTo>
                  <a:lnTo>
                    <a:pt x="430" y="0"/>
                  </a:lnTo>
                  <a:lnTo>
                    <a:pt x="430" y="0"/>
                  </a:lnTo>
                  <a:close/>
                  <a:moveTo>
                    <a:pt x="430" y="460"/>
                  </a:moveTo>
                  <a:lnTo>
                    <a:pt x="430" y="460"/>
                  </a:lnTo>
                  <a:lnTo>
                    <a:pt x="391" y="457"/>
                  </a:lnTo>
                  <a:lnTo>
                    <a:pt x="357" y="443"/>
                  </a:lnTo>
                  <a:lnTo>
                    <a:pt x="325" y="426"/>
                  </a:lnTo>
                  <a:lnTo>
                    <a:pt x="293" y="400"/>
                  </a:lnTo>
                  <a:lnTo>
                    <a:pt x="271" y="375"/>
                  </a:lnTo>
                  <a:lnTo>
                    <a:pt x="252" y="340"/>
                  </a:lnTo>
                  <a:lnTo>
                    <a:pt x="241" y="299"/>
                  </a:lnTo>
                  <a:lnTo>
                    <a:pt x="238" y="260"/>
                  </a:lnTo>
                  <a:lnTo>
                    <a:pt x="238" y="260"/>
                  </a:lnTo>
                  <a:lnTo>
                    <a:pt x="241" y="222"/>
                  </a:lnTo>
                  <a:lnTo>
                    <a:pt x="252" y="187"/>
                  </a:lnTo>
                  <a:lnTo>
                    <a:pt x="271" y="151"/>
                  </a:lnTo>
                  <a:lnTo>
                    <a:pt x="293" y="121"/>
                  </a:lnTo>
                  <a:lnTo>
                    <a:pt x="325" y="99"/>
                  </a:lnTo>
                  <a:lnTo>
                    <a:pt x="357" y="77"/>
                  </a:lnTo>
                  <a:lnTo>
                    <a:pt x="391" y="69"/>
                  </a:lnTo>
                  <a:lnTo>
                    <a:pt x="430" y="63"/>
                  </a:lnTo>
                  <a:lnTo>
                    <a:pt x="430" y="63"/>
                  </a:lnTo>
                  <a:lnTo>
                    <a:pt x="472" y="69"/>
                  </a:lnTo>
                  <a:lnTo>
                    <a:pt x="507" y="77"/>
                  </a:lnTo>
                  <a:lnTo>
                    <a:pt x="542" y="99"/>
                  </a:lnTo>
                  <a:lnTo>
                    <a:pt x="571" y="121"/>
                  </a:lnTo>
                  <a:lnTo>
                    <a:pt x="592" y="151"/>
                  </a:lnTo>
                  <a:lnTo>
                    <a:pt x="609" y="187"/>
                  </a:lnTo>
                  <a:lnTo>
                    <a:pt x="622" y="222"/>
                  </a:lnTo>
                  <a:lnTo>
                    <a:pt x="628" y="260"/>
                  </a:lnTo>
                  <a:lnTo>
                    <a:pt x="628" y="260"/>
                  </a:lnTo>
                  <a:lnTo>
                    <a:pt x="622" y="299"/>
                  </a:lnTo>
                  <a:lnTo>
                    <a:pt x="609" y="340"/>
                  </a:lnTo>
                  <a:lnTo>
                    <a:pt x="592" y="375"/>
                  </a:lnTo>
                  <a:lnTo>
                    <a:pt x="571" y="400"/>
                  </a:lnTo>
                  <a:lnTo>
                    <a:pt x="542" y="426"/>
                  </a:lnTo>
                  <a:lnTo>
                    <a:pt x="507" y="443"/>
                  </a:lnTo>
                  <a:lnTo>
                    <a:pt x="472" y="457"/>
                  </a:lnTo>
                  <a:lnTo>
                    <a:pt x="430" y="460"/>
                  </a:lnTo>
                  <a:lnTo>
                    <a:pt x="430" y="460"/>
                  </a:lnTo>
                  <a:close/>
                  <a:moveTo>
                    <a:pt x="303" y="282"/>
                  </a:moveTo>
                  <a:lnTo>
                    <a:pt x="303" y="282"/>
                  </a:lnTo>
                  <a:lnTo>
                    <a:pt x="293" y="282"/>
                  </a:lnTo>
                  <a:lnTo>
                    <a:pt x="290" y="276"/>
                  </a:lnTo>
                  <a:lnTo>
                    <a:pt x="284" y="268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84" y="230"/>
                  </a:lnTo>
                  <a:lnTo>
                    <a:pt x="293" y="203"/>
                  </a:lnTo>
                  <a:lnTo>
                    <a:pt x="306" y="178"/>
                  </a:lnTo>
                  <a:lnTo>
                    <a:pt x="327" y="157"/>
                  </a:lnTo>
                  <a:lnTo>
                    <a:pt x="348" y="134"/>
                  </a:lnTo>
                  <a:lnTo>
                    <a:pt x="375" y="121"/>
                  </a:lnTo>
                  <a:lnTo>
                    <a:pt x="400" y="113"/>
                  </a:lnTo>
                  <a:lnTo>
                    <a:pt x="430" y="107"/>
                  </a:lnTo>
                  <a:lnTo>
                    <a:pt x="430" y="107"/>
                  </a:lnTo>
                  <a:lnTo>
                    <a:pt x="440" y="113"/>
                  </a:lnTo>
                  <a:lnTo>
                    <a:pt x="448" y="118"/>
                  </a:lnTo>
                  <a:lnTo>
                    <a:pt x="451" y="121"/>
                  </a:lnTo>
                  <a:lnTo>
                    <a:pt x="451" y="129"/>
                  </a:lnTo>
                  <a:lnTo>
                    <a:pt x="451" y="129"/>
                  </a:lnTo>
                  <a:lnTo>
                    <a:pt x="451" y="141"/>
                  </a:lnTo>
                  <a:lnTo>
                    <a:pt x="448" y="148"/>
                  </a:lnTo>
                  <a:lnTo>
                    <a:pt x="440" y="151"/>
                  </a:lnTo>
                  <a:lnTo>
                    <a:pt x="430" y="151"/>
                  </a:lnTo>
                  <a:lnTo>
                    <a:pt x="430" y="151"/>
                  </a:lnTo>
                  <a:lnTo>
                    <a:pt x="407" y="157"/>
                  </a:lnTo>
                  <a:lnTo>
                    <a:pt x="391" y="159"/>
                  </a:lnTo>
                  <a:lnTo>
                    <a:pt x="370" y="173"/>
                  </a:lnTo>
                  <a:lnTo>
                    <a:pt x="357" y="187"/>
                  </a:lnTo>
                  <a:lnTo>
                    <a:pt x="346" y="200"/>
                  </a:lnTo>
                  <a:lnTo>
                    <a:pt x="332" y="222"/>
                  </a:lnTo>
                  <a:lnTo>
                    <a:pt x="327" y="238"/>
                  </a:lnTo>
                  <a:lnTo>
                    <a:pt x="325" y="260"/>
                  </a:lnTo>
                  <a:lnTo>
                    <a:pt x="325" y="260"/>
                  </a:lnTo>
                  <a:lnTo>
                    <a:pt x="325" y="268"/>
                  </a:lnTo>
                  <a:lnTo>
                    <a:pt x="319" y="276"/>
                  </a:lnTo>
                  <a:lnTo>
                    <a:pt x="311" y="282"/>
                  </a:lnTo>
                  <a:lnTo>
                    <a:pt x="303" y="282"/>
                  </a:lnTo>
                  <a:lnTo>
                    <a:pt x="303" y="282"/>
                  </a:lnTo>
                  <a:close/>
                  <a:moveTo>
                    <a:pt x="263" y="517"/>
                  </a:moveTo>
                  <a:lnTo>
                    <a:pt x="102" y="687"/>
                  </a:lnTo>
                  <a:lnTo>
                    <a:pt x="102" y="687"/>
                  </a:lnTo>
                  <a:lnTo>
                    <a:pt x="80" y="700"/>
                  </a:lnTo>
                  <a:lnTo>
                    <a:pt x="58" y="706"/>
                  </a:lnTo>
                  <a:lnTo>
                    <a:pt x="58" y="706"/>
                  </a:lnTo>
                  <a:lnTo>
                    <a:pt x="37" y="700"/>
                  </a:lnTo>
                  <a:lnTo>
                    <a:pt x="16" y="687"/>
                  </a:lnTo>
                  <a:lnTo>
                    <a:pt x="16" y="687"/>
                  </a:lnTo>
                  <a:lnTo>
                    <a:pt x="3" y="664"/>
                  </a:lnTo>
                  <a:lnTo>
                    <a:pt x="0" y="643"/>
                  </a:lnTo>
                  <a:lnTo>
                    <a:pt x="3" y="621"/>
                  </a:lnTo>
                  <a:lnTo>
                    <a:pt x="16" y="599"/>
                  </a:lnTo>
                  <a:lnTo>
                    <a:pt x="183" y="430"/>
                  </a:lnTo>
                  <a:lnTo>
                    <a:pt x="183" y="430"/>
                  </a:lnTo>
                  <a:lnTo>
                    <a:pt x="199" y="457"/>
                  </a:lnTo>
                  <a:lnTo>
                    <a:pt x="217" y="479"/>
                  </a:lnTo>
                  <a:lnTo>
                    <a:pt x="241" y="500"/>
                  </a:lnTo>
                  <a:lnTo>
                    <a:pt x="263" y="517"/>
                  </a:lnTo>
                  <a:lnTo>
                    <a:pt x="263" y="5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020481" y="3558253"/>
            <a:ext cx="4169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Proceso</a:t>
            </a:r>
            <a:r>
              <a:rPr lang="en-US" sz="2400" b="1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24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transformación</a:t>
            </a:r>
            <a:endParaRPr lang="en-US" sz="2400" b="1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5045" y="1405037"/>
            <a:ext cx="164164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Estrategia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Organizacional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35045" y="5655711"/>
            <a:ext cx="1452955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Profundizar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Diseñar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97204" y="1405037"/>
            <a:ext cx="1539223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Diagnosticar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comprender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98739" y="5655711"/>
            <a:ext cx="1337687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Desarrollar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5428" y="1432023"/>
            <a:ext cx="3393591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Optimizar el impacto de las personas en el negocio y en los resultados de la organización, acompañando la implementación de los cambios y elaborando modelos de gestión para el óptimo aprovechamiento del talento organizacional.</a:t>
            </a:r>
          </a:p>
          <a:p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Brindar soporte para gestionar el capital humano, por medio de herramientas específicas articulando todas las prácticas de recursos humanos con los objetivos del negocio.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5428" y="4111335"/>
            <a:ext cx="3292377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Enfocar el recorrido hacia la construcción de una cultura de confianza, elaborando planes de desarrollo que promuevan el compromiso, la productividad y la orientación a resultados.</a:t>
            </a:r>
          </a:p>
          <a:p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Ahondar en el análisis identificando fortalezas y oportunidades de mejora para obtener una visión integral del nivel de desarrollo de la cultura y el liderazgo organizacional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2000" y="1432023"/>
            <a:ext cx="3497000" cy="21236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Iniciar el camino hacia ser un excelente lugar para trabajar, conociendo la percepción de los colaboradores frente al clima organizacional y  evaluando el impacto de las políticas y prácticas. </a:t>
            </a:r>
          </a:p>
          <a:p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Entender, por medio de valoraciones cualitativas y cuantitativas, hacia dónde hay que dirigir los  esfuerzos de acuerdo a las percepciones de  colaboradores, las aspiraciones institucionales y el comparativo con Los Mejores Lugares para Trabajar.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81999" y="4111335"/>
            <a:ext cx="3343835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Crear experiencias transformadoras propias de un excelente lugar para trabajar, enfocando a la organización, fortaleciendo el liderazgo y formando equipos de alto rendimiento. </a:t>
            </a:r>
          </a:p>
          <a:p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Poner en acción la orientación, aprendizaje e implementación de herramientas y técnicas que ayuden a construir una cultura inspiradora y productiva.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50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954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Servicios al cliente</a:t>
            </a:r>
            <a:endParaRPr lang="en-US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Transformación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304800" y="1249443"/>
            <a:ext cx="11582400" cy="5121422"/>
            <a:chOff x="2128" y="1403"/>
            <a:chExt cx="3424" cy="1514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128" y="1403"/>
              <a:ext cx="3424" cy="1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880" y="1403"/>
              <a:ext cx="585" cy="724"/>
            </a:xfrm>
            <a:custGeom>
              <a:avLst/>
              <a:gdLst>
                <a:gd name="T0" fmla="*/ 0 w 2923"/>
                <a:gd name="T1" fmla="*/ 0 h 3621"/>
                <a:gd name="T2" fmla="*/ 2923 w 2923"/>
                <a:gd name="T3" fmla="*/ 0 h 3621"/>
                <a:gd name="T4" fmla="*/ 2923 w 2923"/>
                <a:gd name="T5" fmla="*/ 3621 h 3621"/>
                <a:gd name="T6" fmla="*/ 0 w 2923"/>
                <a:gd name="T7" fmla="*/ 2731 h 3621"/>
                <a:gd name="T8" fmla="*/ 0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0" y="0"/>
                  </a:moveTo>
                  <a:lnTo>
                    <a:pt x="2923" y="0"/>
                  </a:lnTo>
                  <a:lnTo>
                    <a:pt x="2923" y="3621"/>
                  </a:lnTo>
                  <a:lnTo>
                    <a:pt x="0" y="2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B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880" y="2193"/>
              <a:ext cx="585" cy="724"/>
            </a:xfrm>
            <a:custGeom>
              <a:avLst/>
              <a:gdLst>
                <a:gd name="T0" fmla="*/ 2923 w 2923"/>
                <a:gd name="T1" fmla="*/ 0 h 3621"/>
                <a:gd name="T2" fmla="*/ 2923 w 2923"/>
                <a:gd name="T3" fmla="*/ 3621 h 3621"/>
                <a:gd name="T4" fmla="*/ 0 w 2923"/>
                <a:gd name="T5" fmla="*/ 3621 h 3621"/>
                <a:gd name="T6" fmla="*/ 0 w 2923"/>
                <a:gd name="T7" fmla="*/ 960 h 3621"/>
                <a:gd name="T8" fmla="*/ 2923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2923" y="0"/>
                  </a:moveTo>
                  <a:lnTo>
                    <a:pt x="2923" y="3621"/>
                  </a:lnTo>
                  <a:lnTo>
                    <a:pt x="0" y="3621"/>
                  </a:lnTo>
                  <a:lnTo>
                    <a:pt x="0" y="960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EA4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207" y="1949"/>
              <a:ext cx="627" cy="223"/>
            </a:xfrm>
            <a:custGeom>
              <a:avLst/>
              <a:gdLst>
                <a:gd name="T0" fmla="*/ 2962 w 3132"/>
                <a:gd name="T1" fmla="*/ 0 h 1114"/>
                <a:gd name="T2" fmla="*/ 0 w 3132"/>
                <a:gd name="T3" fmla="*/ 874 h 1114"/>
                <a:gd name="T4" fmla="*/ 3132 w 3132"/>
                <a:gd name="T5" fmla="*/ 1114 h 1114"/>
                <a:gd name="T6" fmla="*/ 2962 w 3132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2" h="1114">
                  <a:moveTo>
                    <a:pt x="2962" y="0"/>
                  </a:moveTo>
                  <a:lnTo>
                    <a:pt x="0" y="874"/>
                  </a:lnTo>
                  <a:lnTo>
                    <a:pt x="3132" y="1114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862" y="1949"/>
              <a:ext cx="603" cy="223"/>
            </a:xfrm>
            <a:custGeom>
              <a:avLst/>
              <a:gdLst>
                <a:gd name="T0" fmla="*/ 93 w 3013"/>
                <a:gd name="T1" fmla="*/ 0 h 1114"/>
                <a:gd name="T2" fmla="*/ 3013 w 3013"/>
                <a:gd name="T3" fmla="*/ 874 h 1114"/>
                <a:gd name="T4" fmla="*/ 0 w 3013"/>
                <a:gd name="T5" fmla="*/ 1114 h 1114"/>
                <a:gd name="T6" fmla="*/ 93 w 3013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3" h="1114">
                  <a:moveTo>
                    <a:pt x="93" y="0"/>
                  </a:moveTo>
                  <a:lnTo>
                    <a:pt x="3013" y="874"/>
                  </a:lnTo>
                  <a:lnTo>
                    <a:pt x="0" y="111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202" y="2172"/>
              <a:ext cx="629" cy="213"/>
            </a:xfrm>
            <a:custGeom>
              <a:avLst/>
              <a:gdLst>
                <a:gd name="T0" fmla="*/ 2991 w 3141"/>
                <a:gd name="T1" fmla="*/ 1066 h 1066"/>
                <a:gd name="T2" fmla="*/ 0 w 3141"/>
                <a:gd name="T3" fmla="*/ 104 h 1066"/>
                <a:gd name="T4" fmla="*/ 3141 w 3141"/>
                <a:gd name="T5" fmla="*/ 0 h 1066"/>
                <a:gd name="T6" fmla="*/ 2991 w 3141"/>
                <a:gd name="T7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1" h="1066">
                  <a:moveTo>
                    <a:pt x="2991" y="1066"/>
                  </a:moveTo>
                  <a:lnTo>
                    <a:pt x="0" y="104"/>
                  </a:lnTo>
                  <a:lnTo>
                    <a:pt x="3141" y="0"/>
                  </a:lnTo>
                  <a:lnTo>
                    <a:pt x="2991" y="1066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3862" y="2172"/>
              <a:ext cx="603" cy="217"/>
            </a:xfrm>
            <a:custGeom>
              <a:avLst/>
              <a:gdLst>
                <a:gd name="T0" fmla="*/ 93 w 3013"/>
                <a:gd name="T1" fmla="*/ 1085 h 1085"/>
                <a:gd name="T2" fmla="*/ 3013 w 3013"/>
                <a:gd name="T3" fmla="*/ 104 h 1085"/>
                <a:gd name="T4" fmla="*/ 0 w 3013"/>
                <a:gd name="T5" fmla="*/ 0 h 1085"/>
                <a:gd name="T6" fmla="*/ 93 w 3013"/>
                <a:gd name="T7" fmla="*/ 1085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3" h="1085">
                  <a:moveTo>
                    <a:pt x="93" y="1085"/>
                  </a:moveTo>
                  <a:lnTo>
                    <a:pt x="3013" y="104"/>
                  </a:lnTo>
                  <a:lnTo>
                    <a:pt x="0" y="0"/>
                  </a:lnTo>
                  <a:lnTo>
                    <a:pt x="93" y="1085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2128" y="2193"/>
              <a:ext cx="1087" cy="724"/>
            </a:xfrm>
            <a:prstGeom prst="rect">
              <a:avLst/>
            </a:prstGeom>
            <a:solidFill>
              <a:srgbClr val="CCB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2128" y="1403"/>
              <a:ext cx="1087" cy="724"/>
            </a:xfrm>
            <a:prstGeom prst="rect">
              <a:avLst/>
            </a:prstGeom>
            <a:solidFill>
              <a:srgbClr val="AFC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4465" y="2193"/>
              <a:ext cx="1087" cy="724"/>
            </a:xfrm>
            <a:prstGeom prst="rect">
              <a:avLst/>
            </a:prstGeom>
            <a:solidFill>
              <a:srgbClr val="D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4465" y="1403"/>
              <a:ext cx="1087" cy="724"/>
            </a:xfrm>
            <a:prstGeom prst="rect">
              <a:avLst/>
            </a:prstGeom>
            <a:solidFill>
              <a:srgbClr val="97D6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4094" y="1763"/>
              <a:ext cx="158" cy="98"/>
            </a:xfrm>
            <a:custGeom>
              <a:avLst/>
              <a:gdLst>
                <a:gd name="T0" fmla="*/ 394 w 789"/>
                <a:gd name="T1" fmla="*/ 0 h 491"/>
                <a:gd name="T2" fmla="*/ 269 w 789"/>
                <a:gd name="T3" fmla="*/ 16 h 491"/>
                <a:gd name="T4" fmla="*/ 162 w 789"/>
                <a:gd name="T5" fmla="*/ 66 h 491"/>
                <a:gd name="T6" fmla="*/ 71 w 789"/>
                <a:gd name="T7" fmla="*/ 143 h 491"/>
                <a:gd name="T8" fmla="*/ 0 w 789"/>
                <a:gd name="T9" fmla="*/ 244 h 491"/>
                <a:gd name="T10" fmla="*/ 31 w 789"/>
                <a:gd name="T11" fmla="*/ 295 h 491"/>
                <a:gd name="T12" fmla="*/ 109 w 789"/>
                <a:gd name="T13" fmla="*/ 387 h 491"/>
                <a:gd name="T14" fmla="*/ 211 w 789"/>
                <a:gd name="T15" fmla="*/ 451 h 491"/>
                <a:gd name="T16" fmla="*/ 332 w 789"/>
                <a:gd name="T17" fmla="*/ 486 h 491"/>
                <a:gd name="T18" fmla="*/ 394 w 789"/>
                <a:gd name="T19" fmla="*/ 491 h 491"/>
                <a:gd name="T20" fmla="*/ 517 w 789"/>
                <a:gd name="T21" fmla="*/ 473 h 491"/>
                <a:gd name="T22" fmla="*/ 626 w 789"/>
                <a:gd name="T23" fmla="*/ 422 h 491"/>
                <a:gd name="T24" fmla="*/ 718 w 789"/>
                <a:gd name="T25" fmla="*/ 345 h 491"/>
                <a:gd name="T26" fmla="*/ 789 w 789"/>
                <a:gd name="T27" fmla="*/ 244 h 491"/>
                <a:gd name="T28" fmla="*/ 754 w 789"/>
                <a:gd name="T29" fmla="*/ 193 h 491"/>
                <a:gd name="T30" fmla="*/ 676 w 789"/>
                <a:gd name="T31" fmla="*/ 100 h 491"/>
                <a:gd name="T32" fmla="*/ 575 w 789"/>
                <a:gd name="T33" fmla="*/ 37 h 491"/>
                <a:gd name="T34" fmla="*/ 454 w 789"/>
                <a:gd name="T35" fmla="*/ 3 h 491"/>
                <a:gd name="T36" fmla="*/ 394 w 789"/>
                <a:gd name="T37" fmla="*/ 0 h 491"/>
                <a:gd name="T38" fmla="*/ 394 w 789"/>
                <a:gd name="T39" fmla="*/ 449 h 491"/>
                <a:gd name="T40" fmla="*/ 314 w 789"/>
                <a:gd name="T41" fmla="*/ 430 h 491"/>
                <a:gd name="T42" fmla="*/ 254 w 789"/>
                <a:gd name="T43" fmla="*/ 387 h 491"/>
                <a:gd name="T44" fmla="*/ 211 w 789"/>
                <a:gd name="T45" fmla="*/ 324 h 491"/>
                <a:gd name="T46" fmla="*/ 193 w 789"/>
                <a:gd name="T47" fmla="*/ 244 h 491"/>
                <a:gd name="T48" fmla="*/ 198 w 789"/>
                <a:gd name="T49" fmla="*/ 202 h 491"/>
                <a:gd name="T50" fmla="*/ 227 w 789"/>
                <a:gd name="T51" fmla="*/ 130 h 491"/>
                <a:gd name="T52" fmla="*/ 281 w 789"/>
                <a:gd name="T53" fmla="*/ 75 h 491"/>
                <a:gd name="T54" fmla="*/ 352 w 789"/>
                <a:gd name="T55" fmla="*/ 45 h 491"/>
                <a:gd name="T56" fmla="*/ 394 w 789"/>
                <a:gd name="T57" fmla="*/ 42 h 491"/>
                <a:gd name="T58" fmla="*/ 472 w 789"/>
                <a:gd name="T59" fmla="*/ 58 h 491"/>
                <a:gd name="T60" fmla="*/ 535 w 789"/>
                <a:gd name="T61" fmla="*/ 100 h 491"/>
                <a:gd name="T62" fmla="*/ 575 w 789"/>
                <a:gd name="T63" fmla="*/ 164 h 491"/>
                <a:gd name="T64" fmla="*/ 593 w 789"/>
                <a:gd name="T65" fmla="*/ 244 h 491"/>
                <a:gd name="T66" fmla="*/ 587 w 789"/>
                <a:gd name="T67" fmla="*/ 286 h 491"/>
                <a:gd name="T68" fmla="*/ 559 w 789"/>
                <a:gd name="T69" fmla="*/ 358 h 491"/>
                <a:gd name="T70" fmla="*/ 504 w 789"/>
                <a:gd name="T71" fmla="*/ 414 h 491"/>
                <a:gd name="T72" fmla="*/ 433 w 789"/>
                <a:gd name="T73" fmla="*/ 444 h 491"/>
                <a:gd name="T74" fmla="*/ 394 w 789"/>
                <a:gd name="T75" fmla="*/ 449 h 491"/>
                <a:gd name="T76" fmla="*/ 501 w 789"/>
                <a:gd name="T77" fmla="*/ 244 h 491"/>
                <a:gd name="T78" fmla="*/ 493 w 789"/>
                <a:gd name="T79" fmla="*/ 286 h 491"/>
                <a:gd name="T80" fmla="*/ 472 w 789"/>
                <a:gd name="T81" fmla="*/ 324 h 491"/>
                <a:gd name="T82" fmla="*/ 433 w 789"/>
                <a:gd name="T83" fmla="*/ 345 h 491"/>
                <a:gd name="T84" fmla="*/ 394 w 789"/>
                <a:gd name="T85" fmla="*/ 356 h 491"/>
                <a:gd name="T86" fmla="*/ 373 w 789"/>
                <a:gd name="T87" fmla="*/ 356 h 491"/>
                <a:gd name="T88" fmla="*/ 332 w 789"/>
                <a:gd name="T89" fmla="*/ 337 h 491"/>
                <a:gd name="T90" fmla="*/ 303 w 789"/>
                <a:gd name="T91" fmla="*/ 308 h 491"/>
                <a:gd name="T92" fmla="*/ 285 w 789"/>
                <a:gd name="T93" fmla="*/ 265 h 491"/>
                <a:gd name="T94" fmla="*/ 285 w 789"/>
                <a:gd name="T95" fmla="*/ 244 h 491"/>
                <a:gd name="T96" fmla="*/ 292 w 789"/>
                <a:gd name="T97" fmla="*/ 202 h 491"/>
                <a:gd name="T98" fmla="*/ 314 w 789"/>
                <a:gd name="T99" fmla="*/ 164 h 491"/>
                <a:gd name="T100" fmla="*/ 352 w 789"/>
                <a:gd name="T101" fmla="*/ 143 h 491"/>
                <a:gd name="T102" fmla="*/ 394 w 789"/>
                <a:gd name="T103" fmla="*/ 136 h 491"/>
                <a:gd name="T104" fmla="*/ 415 w 789"/>
                <a:gd name="T105" fmla="*/ 136 h 491"/>
                <a:gd name="T106" fmla="*/ 454 w 789"/>
                <a:gd name="T107" fmla="*/ 152 h 491"/>
                <a:gd name="T108" fmla="*/ 486 w 789"/>
                <a:gd name="T109" fmla="*/ 181 h 491"/>
                <a:gd name="T110" fmla="*/ 501 w 789"/>
                <a:gd name="T111" fmla="*/ 223 h 491"/>
                <a:gd name="T112" fmla="*/ 501 w 789"/>
                <a:gd name="T113" fmla="*/ 244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9" h="491">
                  <a:moveTo>
                    <a:pt x="394" y="0"/>
                  </a:moveTo>
                  <a:lnTo>
                    <a:pt x="394" y="0"/>
                  </a:lnTo>
                  <a:lnTo>
                    <a:pt x="332" y="3"/>
                  </a:lnTo>
                  <a:lnTo>
                    <a:pt x="269" y="16"/>
                  </a:lnTo>
                  <a:lnTo>
                    <a:pt x="211" y="37"/>
                  </a:lnTo>
                  <a:lnTo>
                    <a:pt x="162" y="66"/>
                  </a:lnTo>
                  <a:lnTo>
                    <a:pt x="109" y="100"/>
                  </a:lnTo>
                  <a:lnTo>
                    <a:pt x="71" y="143"/>
                  </a:lnTo>
                  <a:lnTo>
                    <a:pt x="31" y="193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31" y="295"/>
                  </a:lnTo>
                  <a:lnTo>
                    <a:pt x="71" y="345"/>
                  </a:lnTo>
                  <a:lnTo>
                    <a:pt x="109" y="387"/>
                  </a:lnTo>
                  <a:lnTo>
                    <a:pt x="162" y="422"/>
                  </a:lnTo>
                  <a:lnTo>
                    <a:pt x="211" y="451"/>
                  </a:lnTo>
                  <a:lnTo>
                    <a:pt x="269" y="473"/>
                  </a:lnTo>
                  <a:lnTo>
                    <a:pt x="332" y="486"/>
                  </a:lnTo>
                  <a:lnTo>
                    <a:pt x="394" y="491"/>
                  </a:lnTo>
                  <a:lnTo>
                    <a:pt x="394" y="491"/>
                  </a:lnTo>
                  <a:lnTo>
                    <a:pt x="454" y="486"/>
                  </a:lnTo>
                  <a:lnTo>
                    <a:pt x="517" y="473"/>
                  </a:lnTo>
                  <a:lnTo>
                    <a:pt x="575" y="451"/>
                  </a:lnTo>
                  <a:lnTo>
                    <a:pt x="626" y="422"/>
                  </a:lnTo>
                  <a:lnTo>
                    <a:pt x="676" y="387"/>
                  </a:lnTo>
                  <a:lnTo>
                    <a:pt x="718" y="345"/>
                  </a:lnTo>
                  <a:lnTo>
                    <a:pt x="754" y="295"/>
                  </a:lnTo>
                  <a:lnTo>
                    <a:pt x="789" y="244"/>
                  </a:lnTo>
                  <a:lnTo>
                    <a:pt x="789" y="244"/>
                  </a:lnTo>
                  <a:lnTo>
                    <a:pt x="754" y="193"/>
                  </a:lnTo>
                  <a:lnTo>
                    <a:pt x="718" y="143"/>
                  </a:lnTo>
                  <a:lnTo>
                    <a:pt x="676" y="100"/>
                  </a:lnTo>
                  <a:lnTo>
                    <a:pt x="626" y="66"/>
                  </a:lnTo>
                  <a:lnTo>
                    <a:pt x="575" y="37"/>
                  </a:lnTo>
                  <a:lnTo>
                    <a:pt x="517" y="16"/>
                  </a:lnTo>
                  <a:lnTo>
                    <a:pt x="454" y="3"/>
                  </a:lnTo>
                  <a:lnTo>
                    <a:pt x="394" y="0"/>
                  </a:lnTo>
                  <a:lnTo>
                    <a:pt x="394" y="0"/>
                  </a:lnTo>
                  <a:close/>
                  <a:moveTo>
                    <a:pt x="394" y="449"/>
                  </a:moveTo>
                  <a:lnTo>
                    <a:pt x="394" y="449"/>
                  </a:lnTo>
                  <a:lnTo>
                    <a:pt x="352" y="444"/>
                  </a:lnTo>
                  <a:lnTo>
                    <a:pt x="314" y="430"/>
                  </a:lnTo>
                  <a:lnTo>
                    <a:pt x="281" y="414"/>
                  </a:lnTo>
                  <a:lnTo>
                    <a:pt x="254" y="387"/>
                  </a:lnTo>
                  <a:lnTo>
                    <a:pt x="227" y="358"/>
                  </a:lnTo>
                  <a:lnTo>
                    <a:pt x="211" y="324"/>
                  </a:lnTo>
                  <a:lnTo>
                    <a:pt x="198" y="286"/>
                  </a:lnTo>
                  <a:lnTo>
                    <a:pt x="193" y="244"/>
                  </a:lnTo>
                  <a:lnTo>
                    <a:pt x="193" y="244"/>
                  </a:lnTo>
                  <a:lnTo>
                    <a:pt x="198" y="202"/>
                  </a:lnTo>
                  <a:lnTo>
                    <a:pt x="211" y="164"/>
                  </a:lnTo>
                  <a:lnTo>
                    <a:pt x="227" y="130"/>
                  </a:lnTo>
                  <a:lnTo>
                    <a:pt x="254" y="100"/>
                  </a:lnTo>
                  <a:lnTo>
                    <a:pt x="281" y="75"/>
                  </a:lnTo>
                  <a:lnTo>
                    <a:pt x="314" y="58"/>
                  </a:lnTo>
                  <a:lnTo>
                    <a:pt x="352" y="45"/>
                  </a:lnTo>
                  <a:lnTo>
                    <a:pt x="394" y="42"/>
                  </a:lnTo>
                  <a:lnTo>
                    <a:pt x="394" y="42"/>
                  </a:lnTo>
                  <a:lnTo>
                    <a:pt x="433" y="45"/>
                  </a:lnTo>
                  <a:lnTo>
                    <a:pt x="472" y="58"/>
                  </a:lnTo>
                  <a:lnTo>
                    <a:pt x="504" y="75"/>
                  </a:lnTo>
                  <a:lnTo>
                    <a:pt x="535" y="100"/>
                  </a:lnTo>
                  <a:lnTo>
                    <a:pt x="559" y="130"/>
                  </a:lnTo>
                  <a:lnTo>
                    <a:pt x="575" y="164"/>
                  </a:lnTo>
                  <a:lnTo>
                    <a:pt x="587" y="202"/>
                  </a:lnTo>
                  <a:lnTo>
                    <a:pt x="593" y="244"/>
                  </a:lnTo>
                  <a:lnTo>
                    <a:pt x="593" y="244"/>
                  </a:lnTo>
                  <a:lnTo>
                    <a:pt x="587" y="286"/>
                  </a:lnTo>
                  <a:lnTo>
                    <a:pt x="575" y="324"/>
                  </a:lnTo>
                  <a:lnTo>
                    <a:pt x="559" y="358"/>
                  </a:lnTo>
                  <a:lnTo>
                    <a:pt x="535" y="387"/>
                  </a:lnTo>
                  <a:lnTo>
                    <a:pt x="504" y="414"/>
                  </a:lnTo>
                  <a:lnTo>
                    <a:pt x="472" y="430"/>
                  </a:lnTo>
                  <a:lnTo>
                    <a:pt x="433" y="444"/>
                  </a:lnTo>
                  <a:lnTo>
                    <a:pt x="394" y="449"/>
                  </a:lnTo>
                  <a:lnTo>
                    <a:pt x="394" y="449"/>
                  </a:lnTo>
                  <a:close/>
                  <a:moveTo>
                    <a:pt x="501" y="244"/>
                  </a:moveTo>
                  <a:lnTo>
                    <a:pt x="501" y="244"/>
                  </a:lnTo>
                  <a:lnTo>
                    <a:pt x="501" y="265"/>
                  </a:lnTo>
                  <a:lnTo>
                    <a:pt x="493" y="286"/>
                  </a:lnTo>
                  <a:lnTo>
                    <a:pt x="486" y="308"/>
                  </a:lnTo>
                  <a:lnTo>
                    <a:pt x="472" y="324"/>
                  </a:lnTo>
                  <a:lnTo>
                    <a:pt x="454" y="337"/>
                  </a:lnTo>
                  <a:lnTo>
                    <a:pt x="433" y="345"/>
                  </a:lnTo>
                  <a:lnTo>
                    <a:pt x="415" y="356"/>
                  </a:lnTo>
                  <a:lnTo>
                    <a:pt x="394" y="356"/>
                  </a:lnTo>
                  <a:lnTo>
                    <a:pt x="394" y="356"/>
                  </a:lnTo>
                  <a:lnTo>
                    <a:pt x="373" y="356"/>
                  </a:lnTo>
                  <a:lnTo>
                    <a:pt x="352" y="345"/>
                  </a:lnTo>
                  <a:lnTo>
                    <a:pt x="332" y="337"/>
                  </a:lnTo>
                  <a:lnTo>
                    <a:pt x="314" y="324"/>
                  </a:lnTo>
                  <a:lnTo>
                    <a:pt x="303" y="308"/>
                  </a:lnTo>
                  <a:lnTo>
                    <a:pt x="292" y="286"/>
                  </a:lnTo>
                  <a:lnTo>
                    <a:pt x="285" y="265"/>
                  </a:lnTo>
                  <a:lnTo>
                    <a:pt x="285" y="244"/>
                  </a:lnTo>
                  <a:lnTo>
                    <a:pt x="285" y="244"/>
                  </a:lnTo>
                  <a:lnTo>
                    <a:pt x="285" y="223"/>
                  </a:lnTo>
                  <a:lnTo>
                    <a:pt x="292" y="202"/>
                  </a:lnTo>
                  <a:lnTo>
                    <a:pt x="303" y="181"/>
                  </a:lnTo>
                  <a:lnTo>
                    <a:pt x="314" y="164"/>
                  </a:lnTo>
                  <a:lnTo>
                    <a:pt x="332" y="152"/>
                  </a:lnTo>
                  <a:lnTo>
                    <a:pt x="352" y="143"/>
                  </a:lnTo>
                  <a:lnTo>
                    <a:pt x="373" y="136"/>
                  </a:lnTo>
                  <a:lnTo>
                    <a:pt x="394" y="136"/>
                  </a:lnTo>
                  <a:lnTo>
                    <a:pt x="394" y="136"/>
                  </a:lnTo>
                  <a:lnTo>
                    <a:pt x="415" y="136"/>
                  </a:lnTo>
                  <a:lnTo>
                    <a:pt x="433" y="143"/>
                  </a:lnTo>
                  <a:lnTo>
                    <a:pt x="454" y="152"/>
                  </a:lnTo>
                  <a:lnTo>
                    <a:pt x="472" y="164"/>
                  </a:lnTo>
                  <a:lnTo>
                    <a:pt x="486" y="181"/>
                  </a:lnTo>
                  <a:lnTo>
                    <a:pt x="493" y="202"/>
                  </a:lnTo>
                  <a:lnTo>
                    <a:pt x="501" y="223"/>
                  </a:lnTo>
                  <a:lnTo>
                    <a:pt x="501" y="244"/>
                  </a:lnTo>
                  <a:lnTo>
                    <a:pt x="501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" name="Freeform 16"/>
            <p:cNvSpPr>
              <a:spLocks noEditPoints="1"/>
            </p:cNvSpPr>
            <p:nvPr/>
          </p:nvSpPr>
          <p:spPr bwMode="auto">
            <a:xfrm>
              <a:off x="4119" y="2503"/>
              <a:ext cx="107" cy="127"/>
            </a:xfrm>
            <a:custGeom>
              <a:avLst/>
              <a:gdLst>
                <a:gd name="T0" fmla="*/ 397 w 532"/>
                <a:gd name="T1" fmla="*/ 31 h 634"/>
                <a:gd name="T2" fmla="*/ 97 w 532"/>
                <a:gd name="T3" fmla="*/ 0 h 634"/>
                <a:gd name="T4" fmla="*/ 84 w 532"/>
                <a:gd name="T5" fmla="*/ 2 h 634"/>
                <a:gd name="T6" fmla="*/ 69 w 532"/>
                <a:gd name="T7" fmla="*/ 21 h 634"/>
                <a:gd name="T8" fmla="*/ 64 w 532"/>
                <a:gd name="T9" fmla="*/ 127 h 634"/>
                <a:gd name="T10" fmla="*/ 84 w 532"/>
                <a:gd name="T11" fmla="*/ 130 h 634"/>
                <a:gd name="T12" fmla="*/ 357 w 532"/>
                <a:gd name="T13" fmla="*/ 402 h 634"/>
                <a:gd name="T14" fmla="*/ 239 w 532"/>
                <a:gd name="T15" fmla="*/ 523 h 634"/>
                <a:gd name="T16" fmla="*/ 64 w 532"/>
                <a:gd name="T17" fmla="*/ 601 h 634"/>
                <a:gd name="T18" fmla="*/ 69 w 532"/>
                <a:gd name="T19" fmla="*/ 616 h 634"/>
                <a:gd name="T20" fmla="*/ 84 w 532"/>
                <a:gd name="T21" fmla="*/ 634 h 634"/>
                <a:gd name="T22" fmla="*/ 499 w 532"/>
                <a:gd name="T23" fmla="*/ 634 h 634"/>
                <a:gd name="T24" fmla="*/ 512 w 532"/>
                <a:gd name="T25" fmla="*/ 634 h 634"/>
                <a:gd name="T26" fmla="*/ 532 w 532"/>
                <a:gd name="T27" fmla="*/ 616 h 634"/>
                <a:gd name="T28" fmla="*/ 532 w 532"/>
                <a:gd name="T29" fmla="*/ 168 h 634"/>
                <a:gd name="T30" fmla="*/ 361 w 532"/>
                <a:gd name="T31" fmla="*/ 170 h 634"/>
                <a:gd name="T32" fmla="*/ 397 w 532"/>
                <a:gd name="T33" fmla="*/ 86 h 634"/>
                <a:gd name="T34" fmla="*/ 446 w 532"/>
                <a:gd name="T35" fmla="*/ 135 h 634"/>
                <a:gd name="T36" fmla="*/ 361 w 532"/>
                <a:gd name="T37" fmla="*/ 170 h 634"/>
                <a:gd name="T38" fmla="*/ 250 w 532"/>
                <a:gd name="T39" fmla="*/ 440 h 634"/>
                <a:gd name="T40" fmla="*/ 235 w 532"/>
                <a:gd name="T41" fmla="*/ 464 h 634"/>
                <a:gd name="T42" fmla="*/ 8 w 532"/>
                <a:gd name="T43" fmla="*/ 233 h 634"/>
                <a:gd name="T44" fmla="*/ 0 w 532"/>
                <a:gd name="T45" fmla="*/ 225 h 634"/>
                <a:gd name="T46" fmla="*/ 28 w 532"/>
                <a:gd name="T47" fmla="*/ 212 h 634"/>
                <a:gd name="T48" fmla="*/ 71 w 532"/>
                <a:gd name="T49" fmla="*/ 168 h 634"/>
                <a:gd name="T50" fmla="*/ 64 w 532"/>
                <a:gd name="T51" fmla="*/ 161 h 634"/>
                <a:gd name="T52" fmla="*/ 51 w 532"/>
                <a:gd name="T53" fmla="*/ 189 h 634"/>
                <a:gd name="T54" fmla="*/ 275 w 532"/>
                <a:gd name="T55" fmla="*/ 415 h 634"/>
                <a:gd name="T56" fmla="*/ 300 w 532"/>
                <a:gd name="T57" fmla="*/ 398 h 634"/>
                <a:gd name="T58" fmla="*/ 71 w 532"/>
                <a:gd name="T59" fmla="*/ 168 h 634"/>
                <a:gd name="T60" fmla="*/ 348 w 532"/>
                <a:gd name="T61" fmla="*/ 468 h 634"/>
                <a:gd name="T62" fmla="*/ 320 w 532"/>
                <a:gd name="T63" fmla="*/ 484 h 634"/>
                <a:gd name="T64" fmla="*/ 308 w 532"/>
                <a:gd name="T65" fmla="*/ 502 h 634"/>
                <a:gd name="T66" fmla="*/ 370 w 532"/>
                <a:gd name="T67" fmla="*/ 533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2" h="634">
                  <a:moveTo>
                    <a:pt x="499" y="135"/>
                  </a:moveTo>
                  <a:lnTo>
                    <a:pt x="397" y="31"/>
                  </a:lnTo>
                  <a:lnTo>
                    <a:pt x="364" y="0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84" y="2"/>
                  </a:lnTo>
                  <a:lnTo>
                    <a:pt x="76" y="8"/>
                  </a:lnTo>
                  <a:lnTo>
                    <a:pt x="69" y="21"/>
                  </a:lnTo>
                  <a:lnTo>
                    <a:pt x="64" y="31"/>
                  </a:lnTo>
                  <a:lnTo>
                    <a:pt x="64" y="127"/>
                  </a:lnTo>
                  <a:lnTo>
                    <a:pt x="64" y="127"/>
                  </a:lnTo>
                  <a:lnTo>
                    <a:pt x="84" y="130"/>
                  </a:lnTo>
                  <a:lnTo>
                    <a:pt x="100" y="143"/>
                  </a:lnTo>
                  <a:lnTo>
                    <a:pt x="357" y="402"/>
                  </a:lnTo>
                  <a:lnTo>
                    <a:pt x="402" y="567"/>
                  </a:lnTo>
                  <a:lnTo>
                    <a:pt x="239" y="523"/>
                  </a:lnTo>
                  <a:lnTo>
                    <a:pt x="64" y="344"/>
                  </a:lnTo>
                  <a:lnTo>
                    <a:pt x="64" y="601"/>
                  </a:lnTo>
                  <a:lnTo>
                    <a:pt x="64" y="601"/>
                  </a:lnTo>
                  <a:lnTo>
                    <a:pt x="69" y="616"/>
                  </a:lnTo>
                  <a:lnTo>
                    <a:pt x="76" y="624"/>
                  </a:lnTo>
                  <a:lnTo>
                    <a:pt x="84" y="634"/>
                  </a:lnTo>
                  <a:lnTo>
                    <a:pt x="97" y="634"/>
                  </a:lnTo>
                  <a:lnTo>
                    <a:pt x="499" y="634"/>
                  </a:lnTo>
                  <a:lnTo>
                    <a:pt x="499" y="634"/>
                  </a:lnTo>
                  <a:lnTo>
                    <a:pt x="512" y="634"/>
                  </a:lnTo>
                  <a:lnTo>
                    <a:pt x="522" y="624"/>
                  </a:lnTo>
                  <a:lnTo>
                    <a:pt x="532" y="616"/>
                  </a:lnTo>
                  <a:lnTo>
                    <a:pt x="532" y="601"/>
                  </a:lnTo>
                  <a:lnTo>
                    <a:pt x="532" y="168"/>
                  </a:lnTo>
                  <a:lnTo>
                    <a:pt x="499" y="135"/>
                  </a:lnTo>
                  <a:close/>
                  <a:moveTo>
                    <a:pt x="361" y="170"/>
                  </a:moveTo>
                  <a:lnTo>
                    <a:pt x="361" y="49"/>
                  </a:lnTo>
                  <a:lnTo>
                    <a:pt x="397" y="86"/>
                  </a:lnTo>
                  <a:lnTo>
                    <a:pt x="397" y="135"/>
                  </a:lnTo>
                  <a:lnTo>
                    <a:pt x="446" y="135"/>
                  </a:lnTo>
                  <a:lnTo>
                    <a:pt x="481" y="170"/>
                  </a:lnTo>
                  <a:lnTo>
                    <a:pt x="361" y="170"/>
                  </a:lnTo>
                  <a:close/>
                  <a:moveTo>
                    <a:pt x="71" y="259"/>
                  </a:moveTo>
                  <a:lnTo>
                    <a:pt x="250" y="440"/>
                  </a:lnTo>
                  <a:lnTo>
                    <a:pt x="250" y="440"/>
                  </a:lnTo>
                  <a:lnTo>
                    <a:pt x="235" y="464"/>
                  </a:lnTo>
                  <a:lnTo>
                    <a:pt x="43" y="272"/>
                  </a:lnTo>
                  <a:lnTo>
                    <a:pt x="8" y="233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15" y="201"/>
                  </a:lnTo>
                  <a:lnTo>
                    <a:pt x="28" y="212"/>
                  </a:lnTo>
                  <a:lnTo>
                    <a:pt x="71" y="259"/>
                  </a:lnTo>
                  <a:close/>
                  <a:moveTo>
                    <a:pt x="71" y="168"/>
                  </a:moveTo>
                  <a:lnTo>
                    <a:pt x="64" y="161"/>
                  </a:lnTo>
                  <a:lnTo>
                    <a:pt x="64" y="161"/>
                  </a:lnTo>
                  <a:lnTo>
                    <a:pt x="41" y="176"/>
                  </a:lnTo>
                  <a:lnTo>
                    <a:pt x="51" y="189"/>
                  </a:lnTo>
                  <a:lnTo>
                    <a:pt x="97" y="233"/>
                  </a:lnTo>
                  <a:lnTo>
                    <a:pt x="275" y="415"/>
                  </a:lnTo>
                  <a:lnTo>
                    <a:pt x="275" y="415"/>
                  </a:lnTo>
                  <a:lnTo>
                    <a:pt x="300" y="398"/>
                  </a:lnTo>
                  <a:lnTo>
                    <a:pt x="110" y="205"/>
                  </a:lnTo>
                  <a:lnTo>
                    <a:pt x="71" y="168"/>
                  </a:lnTo>
                  <a:close/>
                  <a:moveTo>
                    <a:pt x="348" y="468"/>
                  </a:moveTo>
                  <a:lnTo>
                    <a:pt x="348" y="468"/>
                  </a:lnTo>
                  <a:lnTo>
                    <a:pt x="336" y="473"/>
                  </a:lnTo>
                  <a:lnTo>
                    <a:pt x="320" y="484"/>
                  </a:lnTo>
                  <a:lnTo>
                    <a:pt x="320" y="484"/>
                  </a:lnTo>
                  <a:lnTo>
                    <a:pt x="308" y="502"/>
                  </a:lnTo>
                  <a:lnTo>
                    <a:pt x="303" y="513"/>
                  </a:lnTo>
                  <a:lnTo>
                    <a:pt x="370" y="533"/>
                  </a:lnTo>
                  <a:lnTo>
                    <a:pt x="348" y="4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3215" y="1403"/>
              <a:ext cx="585" cy="724"/>
            </a:xfrm>
            <a:custGeom>
              <a:avLst/>
              <a:gdLst>
                <a:gd name="T0" fmla="*/ 2923 w 2923"/>
                <a:gd name="T1" fmla="*/ 0 h 3621"/>
                <a:gd name="T2" fmla="*/ 0 w 2923"/>
                <a:gd name="T3" fmla="*/ 0 h 3621"/>
                <a:gd name="T4" fmla="*/ 0 w 2923"/>
                <a:gd name="T5" fmla="*/ 3621 h 3621"/>
                <a:gd name="T6" fmla="*/ 2923 w 2923"/>
                <a:gd name="T7" fmla="*/ 2731 h 3621"/>
                <a:gd name="T8" fmla="*/ 2923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2923" y="0"/>
                  </a:moveTo>
                  <a:lnTo>
                    <a:pt x="0" y="0"/>
                  </a:lnTo>
                  <a:lnTo>
                    <a:pt x="0" y="3621"/>
                  </a:lnTo>
                  <a:lnTo>
                    <a:pt x="2923" y="2731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5BA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3215" y="2193"/>
              <a:ext cx="585" cy="724"/>
            </a:xfrm>
            <a:custGeom>
              <a:avLst/>
              <a:gdLst>
                <a:gd name="T0" fmla="*/ 0 w 2923"/>
                <a:gd name="T1" fmla="*/ 0 h 3621"/>
                <a:gd name="T2" fmla="*/ 0 w 2923"/>
                <a:gd name="T3" fmla="*/ 3621 h 3621"/>
                <a:gd name="T4" fmla="*/ 2923 w 2923"/>
                <a:gd name="T5" fmla="*/ 3621 h 3621"/>
                <a:gd name="T6" fmla="*/ 2923 w 2923"/>
                <a:gd name="T7" fmla="*/ 960 h 3621"/>
                <a:gd name="T8" fmla="*/ 0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0" y="0"/>
                  </a:moveTo>
                  <a:lnTo>
                    <a:pt x="0" y="3621"/>
                  </a:lnTo>
                  <a:lnTo>
                    <a:pt x="2923" y="3621"/>
                  </a:lnTo>
                  <a:lnTo>
                    <a:pt x="2923" y="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3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3463" y="1761"/>
              <a:ext cx="89" cy="145"/>
            </a:xfrm>
            <a:custGeom>
              <a:avLst/>
              <a:gdLst>
                <a:gd name="T0" fmla="*/ 173 w 442"/>
                <a:gd name="T1" fmla="*/ 726 h 726"/>
                <a:gd name="T2" fmla="*/ 159 w 442"/>
                <a:gd name="T3" fmla="*/ 708 h 726"/>
                <a:gd name="T4" fmla="*/ 177 w 442"/>
                <a:gd name="T5" fmla="*/ 688 h 726"/>
                <a:gd name="T6" fmla="*/ 276 w 442"/>
                <a:gd name="T7" fmla="*/ 696 h 726"/>
                <a:gd name="T8" fmla="*/ 281 w 442"/>
                <a:gd name="T9" fmla="*/ 714 h 726"/>
                <a:gd name="T10" fmla="*/ 265 w 442"/>
                <a:gd name="T11" fmla="*/ 726 h 726"/>
                <a:gd name="T12" fmla="*/ 301 w 442"/>
                <a:gd name="T13" fmla="*/ 635 h 726"/>
                <a:gd name="T14" fmla="*/ 154 w 442"/>
                <a:gd name="T15" fmla="*/ 627 h 726"/>
                <a:gd name="T16" fmla="*/ 136 w 442"/>
                <a:gd name="T17" fmla="*/ 646 h 726"/>
                <a:gd name="T18" fmla="*/ 147 w 442"/>
                <a:gd name="T19" fmla="*/ 665 h 726"/>
                <a:gd name="T20" fmla="*/ 295 w 442"/>
                <a:gd name="T21" fmla="*/ 665 h 726"/>
                <a:gd name="T22" fmla="*/ 306 w 442"/>
                <a:gd name="T23" fmla="*/ 646 h 726"/>
                <a:gd name="T24" fmla="*/ 327 w 442"/>
                <a:gd name="T25" fmla="*/ 501 h 726"/>
                <a:gd name="T26" fmla="*/ 364 w 442"/>
                <a:gd name="T27" fmla="*/ 408 h 726"/>
                <a:gd name="T28" fmla="*/ 423 w 442"/>
                <a:gd name="T29" fmla="*/ 314 h 726"/>
                <a:gd name="T30" fmla="*/ 442 w 442"/>
                <a:gd name="T31" fmla="*/ 230 h 726"/>
                <a:gd name="T32" fmla="*/ 412 w 442"/>
                <a:gd name="T33" fmla="*/ 110 h 726"/>
                <a:gd name="T34" fmla="*/ 338 w 442"/>
                <a:gd name="T35" fmla="*/ 31 h 726"/>
                <a:gd name="T36" fmla="*/ 246 w 442"/>
                <a:gd name="T37" fmla="*/ 0 h 726"/>
                <a:gd name="T38" fmla="*/ 170 w 442"/>
                <a:gd name="T39" fmla="*/ 5 h 726"/>
                <a:gd name="T40" fmla="*/ 85 w 442"/>
                <a:gd name="T41" fmla="*/ 43 h 726"/>
                <a:gd name="T42" fmla="*/ 16 w 442"/>
                <a:gd name="T43" fmla="*/ 148 h 726"/>
                <a:gd name="T44" fmla="*/ 0 w 442"/>
                <a:gd name="T45" fmla="*/ 256 h 726"/>
                <a:gd name="T46" fmla="*/ 37 w 442"/>
                <a:gd name="T47" fmla="*/ 345 h 726"/>
                <a:gd name="T48" fmla="*/ 90 w 442"/>
                <a:gd name="T49" fmla="*/ 426 h 726"/>
                <a:gd name="T50" fmla="*/ 117 w 442"/>
                <a:gd name="T51" fmla="*/ 534 h 726"/>
                <a:gd name="T52" fmla="*/ 129 w 442"/>
                <a:gd name="T53" fmla="*/ 595 h 726"/>
                <a:gd name="T54" fmla="*/ 295 w 442"/>
                <a:gd name="T55" fmla="*/ 602 h 726"/>
                <a:gd name="T56" fmla="*/ 325 w 442"/>
                <a:gd name="T57" fmla="*/ 572 h 726"/>
                <a:gd name="T58" fmla="*/ 85 w 442"/>
                <a:gd name="T59" fmla="*/ 314 h 726"/>
                <a:gd name="T60" fmla="*/ 60 w 442"/>
                <a:gd name="T61" fmla="*/ 230 h 726"/>
                <a:gd name="T62" fmla="*/ 111 w 442"/>
                <a:gd name="T63" fmla="*/ 98 h 726"/>
                <a:gd name="T64" fmla="*/ 221 w 442"/>
                <a:gd name="T65" fmla="*/ 61 h 726"/>
                <a:gd name="T66" fmla="*/ 306 w 442"/>
                <a:gd name="T67" fmla="*/ 80 h 726"/>
                <a:gd name="T68" fmla="*/ 380 w 442"/>
                <a:gd name="T69" fmla="*/ 185 h 726"/>
                <a:gd name="T70" fmla="*/ 370 w 442"/>
                <a:gd name="T71" fmla="*/ 288 h 726"/>
                <a:gd name="T72" fmla="*/ 315 w 442"/>
                <a:gd name="T73" fmla="*/ 370 h 726"/>
                <a:gd name="T74" fmla="*/ 269 w 442"/>
                <a:gd name="T75" fmla="*/ 506 h 726"/>
                <a:gd name="T76" fmla="*/ 173 w 442"/>
                <a:gd name="T77" fmla="*/ 506 h 726"/>
                <a:gd name="T78" fmla="*/ 127 w 442"/>
                <a:gd name="T79" fmla="*/ 370 h 726"/>
                <a:gd name="T80" fmla="*/ 136 w 442"/>
                <a:gd name="T81" fmla="*/ 223 h 726"/>
                <a:gd name="T82" fmla="*/ 163 w 442"/>
                <a:gd name="T83" fmla="*/ 157 h 726"/>
                <a:gd name="T84" fmla="*/ 214 w 442"/>
                <a:gd name="T85" fmla="*/ 138 h 726"/>
                <a:gd name="T86" fmla="*/ 233 w 442"/>
                <a:gd name="T87" fmla="*/ 129 h 726"/>
                <a:gd name="T88" fmla="*/ 228 w 442"/>
                <a:gd name="T89" fmla="*/ 110 h 726"/>
                <a:gd name="T90" fmla="*/ 196 w 442"/>
                <a:gd name="T91" fmla="*/ 106 h 726"/>
                <a:gd name="T92" fmla="*/ 122 w 442"/>
                <a:gd name="T93" fmla="*/ 150 h 726"/>
                <a:gd name="T94" fmla="*/ 101 w 442"/>
                <a:gd name="T95" fmla="*/ 223 h 726"/>
                <a:gd name="T96" fmla="*/ 117 w 442"/>
                <a:gd name="T97" fmla="*/ 239 h 726"/>
                <a:gd name="T98" fmla="*/ 136 w 442"/>
                <a:gd name="T99" fmla="*/ 230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42" h="726">
                  <a:moveTo>
                    <a:pt x="265" y="726"/>
                  </a:moveTo>
                  <a:lnTo>
                    <a:pt x="177" y="726"/>
                  </a:lnTo>
                  <a:lnTo>
                    <a:pt x="177" y="726"/>
                  </a:lnTo>
                  <a:lnTo>
                    <a:pt x="173" y="726"/>
                  </a:lnTo>
                  <a:lnTo>
                    <a:pt x="166" y="721"/>
                  </a:lnTo>
                  <a:lnTo>
                    <a:pt x="163" y="714"/>
                  </a:lnTo>
                  <a:lnTo>
                    <a:pt x="159" y="708"/>
                  </a:lnTo>
                  <a:lnTo>
                    <a:pt x="159" y="708"/>
                  </a:lnTo>
                  <a:lnTo>
                    <a:pt x="163" y="698"/>
                  </a:lnTo>
                  <a:lnTo>
                    <a:pt x="166" y="696"/>
                  </a:lnTo>
                  <a:lnTo>
                    <a:pt x="173" y="690"/>
                  </a:lnTo>
                  <a:lnTo>
                    <a:pt x="177" y="688"/>
                  </a:lnTo>
                  <a:lnTo>
                    <a:pt x="265" y="688"/>
                  </a:lnTo>
                  <a:lnTo>
                    <a:pt x="265" y="688"/>
                  </a:lnTo>
                  <a:lnTo>
                    <a:pt x="269" y="690"/>
                  </a:lnTo>
                  <a:lnTo>
                    <a:pt x="276" y="696"/>
                  </a:lnTo>
                  <a:lnTo>
                    <a:pt x="281" y="698"/>
                  </a:lnTo>
                  <a:lnTo>
                    <a:pt x="283" y="708"/>
                  </a:lnTo>
                  <a:lnTo>
                    <a:pt x="283" y="708"/>
                  </a:lnTo>
                  <a:lnTo>
                    <a:pt x="281" y="714"/>
                  </a:lnTo>
                  <a:lnTo>
                    <a:pt x="276" y="721"/>
                  </a:lnTo>
                  <a:lnTo>
                    <a:pt x="269" y="726"/>
                  </a:lnTo>
                  <a:lnTo>
                    <a:pt x="265" y="726"/>
                  </a:lnTo>
                  <a:lnTo>
                    <a:pt x="265" y="726"/>
                  </a:lnTo>
                  <a:close/>
                  <a:moveTo>
                    <a:pt x="306" y="646"/>
                  </a:moveTo>
                  <a:lnTo>
                    <a:pt x="306" y="646"/>
                  </a:lnTo>
                  <a:lnTo>
                    <a:pt x="306" y="644"/>
                  </a:lnTo>
                  <a:lnTo>
                    <a:pt x="301" y="635"/>
                  </a:lnTo>
                  <a:lnTo>
                    <a:pt x="295" y="633"/>
                  </a:lnTo>
                  <a:lnTo>
                    <a:pt x="288" y="627"/>
                  </a:lnTo>
                  <a:lnTo>
                    <a:pt x="154" y="627"/>
                  </a:lnTo>
                  <a:lnTo>
                    <a:pt x="154" y="627"/>
                  </a:lnTo>
                  <a:lnTo>
                    <a:pt x="147" y="633"/>
                  </a:lnTo>
                  <a:lnTo>
                    <a:pt x="141" y="635"/>
                  </a:lnTo>
                  <a:lnTo>
                    <a:pt x="136" y="644"/>
                  </a:lnTo>
                  <a:lnTo>
                    <a:pt x="136" y="646"/>
                  </a:lnTo>
                  <a:lnTo>
                    <a:pt x="136" y="646"/>
                  </a:lnTo>
                  <a:lnTo>
                    <a:pt x="136" y="653"/>
                  </a:lnTo>
                  <a:lnTo>
                    <a:pt x="141" y="660"/>
                  </a:lnTo>
                  <a:lnTo>
                    <a:pt x="147" y="665"/>
                  </a:lnTo>
                  <a:lnTo>
                    <a:pt x="154" y="665"/>
                  </a:lnTo>
                  <a:lnTo>
                    <a:pt x="288" y="665"/>
                  </a:lnTo>
                  <a:lnTo>
                    <a:pt x="288" y="665"/>
                  </a:lnTo>
                  <a:lnTo>
                    <a:pt x="295" y="665"/>
                  </a:lnTo>
                  <a:lnTo>
                    <a:pt x="301" y="660"/>
                  </a:lnTo>
                  <a:lnTo>
                    <a:pt x="306" y="653"/>
                  </a:lnTo>
                  <a:lnTo>
                    <a:pt x="306" y="646"/>
                  </a:lnTo>
                  <a:lnTo>
                    <a:pt x="306" y="646"/>
                  </a:lnTo>
                  <a:close/>
                  <a:moveTo>
                    <a:pt x="325" y="572"/>
                  </a:moveTo>
                  <a:lnTo>
                    <a:pt x="325" y="572"/>
                  </a:lnTo>
                  <a:lnTo>
                    <a:pt x="325" y="534"/>
                  </a:lnTo>
                  <a:lnTo>
                    <a:pt x="327" y="501"/>
                  </a:lnTo>
                  <a:lnTo>
                    <a:pt x="334" y="471"/>
                  </a:lnTo>
                  <a:lnTo>
                    <a:pt x="343" y="450"/>
                  </a:lnTo>
                  <a:lnTo>
                    <a:pt x="352" y="426"/>
                  </a:lnTo>
                  <a:lnTo>
                    <a:pt x="364" y="408"/>
                  </a:lnTo>
                  <a:lnTo>
                    <a:pt x="387" y="375"/>
                  </a:lnTo>
                  <a:lnTo>
                    <a:pt x="387" y="375"/>
                  </a:lnTo>
                  <a:lnTo>
                    <a:pt x="405" y="345"/>
                  </a:lnTo>
                  <a:lnTo>
                    <a:pt x="423" y="314"/>
                  </a:lnTo>
                  <a:lnTo>
                    <a:pt x="430" y="295"/>
                  </a:lnTo>
                  <a:lnTo>
                    <a:pt x="437" y="276"/>
                  </a:lnTo>
                  <a:lnTo>
                    <a:pt x="442" y="256"/>
                  </a:lnTo>
                  <a:lnTo>
                    <a:pt x="442" y="230"/>
                  </a:lnTo>
                  <a:lnTo>
                    <a:pt x="442" y="230"/>
                  </a:lnTo>
                  <a:lnTo>
                    <a:pt x="437" y="187"/>
                  </a:lnTo>
                  <a:lnTo>
                    <a:pt x="426" y="148"/>
                  </a:lnTo>
                  <a:lnTo>
                    <a:pt x="412" y="110"/>
                  </a:lnTo>
                  <a:lnTo>
                    <a:pt x="387" y="73"/>
                  </a:lnTo>
                  <a:lnTo>
                    <a:pt x="370" y="57"/>
                  </a:lnTo>
                  <a:lnTo>
                    <a:pt x="357" y="43"/>
                  </a:lnTo>
                  <a:lnTo>
                    <a:pt x="338" y="31"/>
                  </a:lnTo>
                  <a:lnTo>
                    <a:pt x="320" y="21"/>
                  </a:lnTo>
                  <a:lnTo>
                    <a:pt x="297" y="12"/>
                  </a:lnTo>
                  <a:lnTo>
                    <a:pt x="272" y="5"/>
                  </a:lnTo>
                  <a:lnTo>
                    <a:pt x="246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196" y="0"/>
                  </a:lnTo>
                  <a:lnTo>
                    <a:pt x="170" y="5"/>
                  </a:lnTo>
                  <a:lnTo>
                    <a:pt x="145" y="12"/>
                  </a:lnTo>
                  <a:lnTo>
                    <a:pt x="122" y="21"/>
                  </a:lnTo>
                  <a:lnTo>
                    <a:pt x="104" y="31"/>
                  </a:lnTo>
                  <a:lnTo>
                    <a:pt x="85" y="43"/>
                  </a:lnTo>
                  <a:lnTo>
                    <a:pt x="71" y="57"/>
                  </a:lnTo>
                  <a:lnTo>
                    <a:pt x="55" y="73"/>
                  </a:lnTo>
                  <a:lnTo>
                    <a:pt x="30" y="110"/>
                  </a:lnTo>
                  <a:lnTo>
                    <a:pt x="16" y="148"/>
                  </a:lnTo>
                  <a:lnTo>
                    <a:pt x="5" y="187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0" y="256"/>
                  </a:lnTo>
                  <a:lnTo>
                    <a:pt x="5" y="276"/>
                  </a:lnTo>
                  <a:lnTo>
                    <a:pt x="12" y="295"/>
                  </a:lnTo>
                  <a:lnTo>
                    <a:pt x="21" y="314"/>
                  </a:lnTo>
                  <a:lnTo>
                    <a:pt x="37" y="345"/>
                  </a:lnTo>
                  <a:lnTo>
                    <a:pt x="55" y="375"/>
                  </a:lnTo>
                  <a:lnTo>
                    <a:pt x="55" y="375"/>
                  </a:lnTo>
                  <a:lnTo>
                    <a:pt x="78" y="408"/>
                  </a:lnTo>
                  <a:lnTo>
                    <a:pt x="90" y="426"/>
                  </a:lnTo>
                  <a:lnTo>
                    <a:pt x="101" y="450"/>
                  </a:lnTo>
                  <a:lnTo>
                    <a:pt x="108" y="471"/>
                  </a:lnTo>
                  <a:lnTo>
                    <a:pt x="115" y="501"/>
                  </a:lnTo>
                  <a:lnTo>
                    <a:pt x="117" y="534"/>
                  </a:lnTo>
                  <a:lnTo>
                    <a:pt x="117" y="572"/>
                  </a:lnTo>
                  <a:lnTo>
                    <a:pt x="117" y="572"/>
                  </a:lnTo>
                  <a:lnTo>
                    <a:pt x="122" y="583"/>
                  </a:lnTo>
                  <a:lnTo>
                    <a:pt x="129" y="595"/>
                  </a:lnTo>
                  <a:lnTo>
                    <a:pt x="136" y="602"/>
                  </a:lnTo>
                  <a:lnTo>
                    <a:pt x="147" y="602"/>
                  </a:lnTo>
                  <a:lnTo>
                    <a:pt x="295" y="602"/>
                  </a:lnTo>
                  <a:lnTo>
                    <a:pt x="295" y="602"/>
                  </a:lnTo>
                  <a:lnTo>
                    <a:pt x="306" y="602"/>
                  </a:lnTo>
                  <a:lnTo>
                    <a:pt x="313" y="595"/>
                  </a:lnTo>
                  <a:lnTo>
                    <a:pt x="320" y="583"/>
                  </a:lnTo>
                  <a:lnTo>
                    <a:pt x="325" y="572"/>
                  </a:lnTo>
                  <a:lnTo>
                    <a:pt x="325" y="572"/>
                  </a:lnTo>
                  <a:close/>
                  <a:moveTo>
                    <a:pt x="104" y="337"/>
                  </a:moveTo>
                  <a:lnTo>
                    <a:pt x="104" y="337"/>
                  </a:lnTo>
                  <a:lnTo>
                    <a:pt x="85" y="314"/>
                  </a:lnTo>
                  <a:lnTo>
                    <a:pt x="71" y="288"/>
                  </a:lnTo>
                  <a:lnTo>
                    <a:pt x="65" y="262"/>
                  </a:lnTo>
                  <a:lnTo>
                    <a:pt x="60" y="230"/>
                  </a:lnTo>
                  <a:lnTo>
                    <a:pt x="60" y="230"/>
                  </a:lnTo>
                  <a:lnTo>
                    <a:pt x="65" y="185"/>
                  </a:lnTo>
                  <a:lnTo>
                    <a:pt x="74" y="150"/>
                  </a:lnTo>
                  <a:lnTo>
                    <a:pt x="92" y="122"/>
                  </a:lnTo>
                  <a:lnTo>
                    <a:pt x="111" y="98"/>
                  </a:lnTo>
                  <a:lnTo>
                    <a:pt x="136" y="80"/>
                  </a:lnTo>
                  <a:lnTo>
                    <a:pt x="166" y="68"/>
                  </a:lnTo>
                  <a:lnTo>
                    <a:pt x="191" y="61"/>
                  </a:lnTo>
                  <a:lnTo>
                    <a:pt x="221" y="61"/>
                  </a:lnTo>
                  <a:lnTo>
                    <a:pt x="221" y="61"/>
                  </a:lnTo>
                  <a:lnTo>
                    <a:pt x="251" y="61"/>
                  </a:lnTo>
                  <a:lnTo>
                    <a:pt x="276" y="68"/>
                  </a:lnTo>
                  <a:lnTo>
                    <a:pt x="306" y="80"/>
                  </a:lnTo>
                  <a:lnTo>
                    <a:pt x="331" y="98"/>
                  </a:lnTo>
                  <a:lnTo>
                    <a:pt x="350" y="122"/>
                  </a:lnTo>
                  <a:lnTo>
                    <a:pt x="368" y="150"/>
                  </a:lnTo>
                  <a:lnTo>
                    <a:pt x="380" y="185"/>
                  </a:lnTo>
                  <a:lnTo>
                    <a:pt x="382" y="230"/>
                  </a:lnTo>
                  <a:lnTo>
                    <a:pt x="382" y="230"/>
                  </a:lnTo>
                  <a:lnTo>
                    <a:pt x="380" y="262"/>
                  </a:lnTo>
                  <a:lnTo>
                    <a:pt x="370" y="288"/>
                  </a:lnTo>
                  <a:lnTo>
                    <a:pt x="357" y="314"/>
                  </a:lnTo>
                  <a:lnTo>
                    <a:pt x="338" y="337"/>
                  </a:lnTo>
                  <a:lnTo>
                    <a:pt x="338" y="337"/>
                  </a:lnTo>
                  <a:lnTo>
                    <a:pt x="315" y="370"/>
                  </a:lnTo>
                  <a:lnTo>
                    <a:pt x="290" y="414"/>
                  </a:lnTo>
                  <a:lnTo>
                    <a:pt x="283" y="443"/>
                  </a:lnTo>
                  <a:lnTo>
                    <a:pt x="272" y="471"/>
                  </a:lnTo>
                  <a:lnTo>
                    <a:pt x="269" y="506"/>
                  </a:lnTo>
                  <a:lnTo>
                    <a:pt x="265" y="544"/>
                  </a:lnTo>
                  <a:lnTo>
                    <a:pt x="177" y="544"/>
                  </a:lnTo>
                  <a:lnTo>
                    <a:pt x="177" y="544"/>
                  </a:lnTo>
                  <a:lnTo>
                    <a:pt x="173" y="506"/>
                  </a:lnTo>
                  <a:lnTo>
                    <a:pt x="170" y="471"/>
                  </a:lnTo>
                  <a:lnTo>
                    <a:pt x="159" y="443"/>
                  </a:lnTo>
                  <a:lnTo>
                    <a:pt x="152" y="414"/>
                  </a:lnTo>
                  <a:lnTo>
                    <a:pt x="127" y="370"/>
                  </a:lnTo>
                  <a:lnTo>
                    <a:pt x="104" y="337"/>
                  </a:lnTo>
                  <a:lnTo>
                    <a:pt x="104" y="337"/>
                  </a:lnTo>
                  <a:close/>
                  <a:moveTo>
                    <a:pt x="136" y="223"/>
                  </a:moveTo>
                  <a:lnTo>
                    <a:pt x="136" y="223"/>
                  </a:lnTo>
                  <a:lnTo>
                    <a:pt x="141" y="204"/>
                  </a:lnTo>
                  <a:lnTo>
                    <a:pt x="145" y="185"/>
                  </a:lnTo>
                  <a:lnTo>
                    <a:pt x="152" y="169"/>
                  </a:lnTo>
                  <a:lnTo>
                    <a:pt x="163" y="157"/>
                  </a:lnTo>
                  <a:lnTo>
                    <a:pt x="173" y="150"/>
                  </a:lnTo>
                  <a:lnTo>
                    <a:pt x="189" y="148"/>
                  </a:lnTo>
                  <a:lnTo>
                    <a:pt x="203" y="143"/>
                  </a:lnTo>
                  <a:lnTo>
                    <a:pt x="214" y="138"/>
                  </a:lnTo>
                  <a:lnTo>
                    <a:pt x="214" y="138"/>
                  </a:lnTo>
                  <a:lnTo>
                    <a:pt x="221" y="138"/>
                  </a:lnTo>
                  <a:lnTo>
                    <a:pt x="228" y="136"/>
                  </a:lnTo>
                  <a:lnTo>
                    <a:pt x="233" y="129"/>
                  </a:lnTo>
                  <a:lnTo>
                    <a:pt x="233" y="122"/>
                  </a:lnTo>
                  <a:lnTo>
                    <a:pt x="233" y="122"/>
                  </a:lnTo>
                  <a:lnTo>
                    <a:pt x="233" y="118"/>
                  </a:lnTo>
                  <a:lnTo>
                    <a:pt x="228" y="110"/>
                  </a:lnTo>
                  <a:lnTo>
                    <a:pt x="221" y="106"/>
                  </a:lnTo>
                  <a:lnTo>
                    <a:pt x="214" y="103"/>
                  </a:lnTo>
                  <a:lnTo>
                    <a:pt x="214" y="103"/>
                  </a:lnTo>
                  <a:lnTo>
                    <a:pt x="196" y="106"/>
                  </a:lnTo>
                  <a:lnTo>
                    <a:pt x="173" y="110"/>
                  </a:lnTo>
                  <a:lnTo>
                    <a:pt x="154" y="122"/>
                  </a:lnTo>
                  <a:lnTo>
                    <a:pt x="136" y="132"/>
                  </a:lnTo>
                  <a:lnTo>
                    <a:pt x="122" y="150"/>
                  </a:lnTo>
                  <a:lnTo>
                    <a:pt x="111" y="169"/>
                  </a:lnTo>
                  <a:lnTo>
                    <a:pt x="104" y="195"/>
                  </a:lnTo>
                  <a:lnTo>
                    <a:pt x="101" y="223"/>
                  </a:lnTo>
                  <a:lnTo>
                    <a:pt x="101" y="223"/>
                  </a:lnTo>
                  <a:lnTo>
                    <a:pt x="104" y="230"/>
                  </a:lnTo>
                  <a:lnTo>
                    <a:pt x="108" y="236"/>
                  </a:lnTo>
                  <a:lnTo>
                    <a:pt x="111" y="239"/>
                  </a:lnTo>
                  <a:lnTo>
                    <a:pt x="117" y="239"/>
                  </a:lnTo>
                  <a:lnTo>
                    <a:pt x="117" y="239"/>
                  </a:lnTo>
                  <a:lnTo>
                    <a:pt x="127" y="239"/>
                  </a:lnTo>
                  <a:lnTo>
                    <a:pt x="133" y="236"/>
                  </a:lnTo>
                  <a:lnTo>
                    <a:pt x="136" y="230"/>
                  </a:lnTo>
                  <a:lnTo>
                    <a:pt x="136" y="223"/>
                  </a:lnTo>
                  <a:lnTo>
                    <a:pt x="136" y="2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3438" y="2484"/>
              <a:ext cx="139" cy="141"/>
            </a:xfrm>
            <a:custGeom>
              <a:avLst/>
              <a:gdLst>
                <a:gd name="T0" fmla="*/ 405 w 692"/>
                <a:gd name="T1" fmla="*/ 0 h 706"/>
                <a:gd name="T2" fmla="*/ 284 w 692"/>
                <a:gd name="T3" fmla="*/ 42 h 706"/>
                <a:gd name="T4" fmla="*/ 190 w 692"/>
                <a:gd name="T5" fmla="*/ 159 h 706"/>
                <a:gd name="T6" fmla="*/ 174 w 692"/>
                <a:gd name="T7" fmla="*/ 260 h 706"/>
                <a:gd name="T8" fmla="*/ 177 w 692"/>
                <a:gd name="T9" fmla="*/ 317 h 706"/>
                <a:gd name="T10" fmla="*/ 252 w 692"/>
                <a:gd name="T11" fmla="*/ 449 h 706"/>
                <a:gd name="T12" fmla="*/ 378 w 692"/>
                <a:gd name="T13" fmla="*/ 523 h 706"/>
                <a:gd name="T14" fmla="*/ 430 w 692"/>
                <a:gd name="T15" fmla="*/ 525 h 706"/>
                <a:gd name="T16" fmla="*/ 533 w 692"/>
                <a:gd name="T17" fmla="*/ 503 h 706"/>
                <a:gd name="T18" fmla="*/ 649 w 692"/>
                <a:gd name="T19" fmla="*/ 408 h 706"/>
                <a:gd name="T20" fmla="*/ 692 w 692"/>
                <a:gd name="T21" fmla="*/ 287 h 706"/>
                <a:gd name="T22" fmla="*/ 692 w 692"/>
                <a:gd name="T23" fmla="*/ 236 h 706"/>
                <a:gd name="T24" fmla="*/ 649 w 692"/>
                <a:gd name="T25" fmla="*/ 113 h 706"/>
                <a:gd name="T26" fmla="*/ 533 w 692"/>
                <a:gd name="T27" fmla="*/ 17 h 706"/>
                <a:gd name="T28" fmla="*/ 430 w 692"/>
                <a:gd name="T29" fmla="*/ 0 h 706"/>
                <a:gd name="T30" fmla="*/ 430 w 692"/>
                <a:gd name="T31" fmla="*/ 460 h 706"/>
                <a:gd name="T32" fmla="*/ 325 w 692"/>
                <a:gd name="T33" fmla="*/ 426 h 706"/>
                <a:gd name="T34" fmla="*/ 252 w 692"/>
                <a:gd name="T35" fmla="*/ 340 h 706"/>
                <a:gd name="T36" fmla="*/ 238 w 692"/>
                <a:gd name="T37" fmla="*/ 260 h 706"/>
                <a:gd name="T38" fmla="*/ 271 w 692"/>
                <a:gd name="T39" fmla="*/ 151 h 706"/>
                <a:gd name="T40" fmla="*/ 357 w 692"/>
                <a:gd name="T41" fmla="*/ 77 h 706"/>
                <a:gd name="T42" fmla="*/ 430 w 692"/>
                <a:gd name="T43" fmla="*/ 63 h 706"/>
                <a:gd name="T44" fmla="*/ 542 w 692"/>
                <a:gd name="T45" fmla="*/ 99 h 706"/>
                <a:gd name="T46" fmla="*/ 609 w 692"/>
                <a:gd name="T47" fmla="*/ 187 h 706"/>
                <a:gd name="T48" fmla="*/ 628 w 692"/>
                <a:gd name="T49" fmla="*/ 260 h 706"/>
                <a:gd name="T50" fmla="*/ 592 w 692"/>
                <a:gd name="T51" fmla="*/ 375 h 706"/>
                <a:gd name="T52" fmla="*/ 507 w 692"/>
                <a:gd name="T53" fmla="*/ 443 h 706"/>
                <a:gd name="T54" fmla="*/ 430 w 692"/>
                <a:gd name="T55" fmla="*/ 460 h 706"/>
                <a:gd name="T56" fmla="*/ 293 w 692"/>
                <a:gd name="T57" fmla="*/ 282 h 706"/>
                <a:gd name="T58" fmla="*/ 282 w 692"/>
                <a:gd name="T59" fmla="*/ 260 h 706"/>
                <a:gd name="T60" fmla="*/ 293 w 692"/>
                <a:gd name="T61" fmla="*/ 203 h 706"/>
                <a:gd name="T62" fmla="*/ 348 w 692"/>
                <a:gd name="T63" fmla="*/ 134 h 706"/>
                <a:gd name="T64" fmla="*/ 430 w 692"/>
                <a:gd name="T65" fmla="*/ 107 h 706"/>
                <a:gd name="T66" fmla="*/ 448 w 692"/>
                <a:gd name="T67" fmla="*/ 118 h 706"/>
                <a:gd name="T68" fmla="*/ 451 w 692"/>
                <a:gd name="T69" fmla="*/ 129 h 706"/>
                <a:gd name="T70" fmla="*/ 440 w 692"/>
                <a:gd name="T71" fmla="*/ 151 h 706"/>
                <a:gd name="T72" fmla="*/ 407 w 692"/>
                <a:gd name="T73" fmla="*/ 157 h 706"/>
                <a:gd name="T74" fmla="*/ 357 w 692"/>
                <a:gd name="T75" fmla="*/ 187 h 706"/>
                <a:gd name="T76" fmla="*/ 327 w 692"/>
                <a:gd name="T77" fmla="*/ 238 h 706"/>
                <a:gd name="T78" fmla="*/ 325 w 692"/>
                <a:gd name="T79" fmla="*/ 268 h 706"/>
                <a:gd name="T80" fmla="*/ 303 w 692"/>
                <a:gd name="T81" fmla="*/ 282 h 706"/>
                <a:gd name="T82" fmla="*/ 102 w 692"/>
                <a:gd name="T83" fmla="*/ 687 h 706"/>
                <a:gd name="T84" fmla="*/ 58 w 692"/>
                <a:gd name="T85" fmla="*/ 706 h 706"/>
                <a:gd name="T86" fmla="*/ 16 w 692"/>
                <a:gd name="T87" fmla="*/ 687 h 706"/>
                <a:gd name="T88" fmla="*/ 0 w 692"/>
                <a:gd name="T89" fmla="*/ 643 h 706"/>
                <a:gd name="T90" fmla="*/ 183 w 692"/>
                <a:gd name="T91" fmla="*/ 430 h 706"/>
                <a:gd name="T92" fmla="*/ 217 w 692"/>
                <a:gd name="T93" fmla="*/ 479 h 706"/>
                <a:gd name="T94" fmla="*/ 263 w 692"/>
                <a:gd name="T95" fmla="*/ 517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2" h="706">
                  <a:moveTo>
                    <a:pt x="430" y="0"/>
                  </a:moveTo>
                  <a:lnTo>
                    <a:pt x="430" y="0"/>
                  </a:lnTo>
                  <a:lnTo>
                    <a:pt x="405" y="0"/>
                  </a:lnTo>
                  <a:lnTo>
                    <a:pt x="378" y="3"/>
                  </a:lnTo>
                  <a:lnTo>
                    <a:pt x="332" y="17"/>
                  </a:lnTo>
                  <a:lnTo>
                    <a:pt x="284" y="42"/>
                  </a:lnTo>
                  <a:lnTo>
                    <a:pt x="252" y="74"/>
                  </a:lnTo>
                  <a:lnTo>
                    <a:pt x="217" y="113"/>
                  </a:lnTo>
                  <a:lnTo>
                    <a:pt x="190" y="159"/>
                  </a:lnTo>
                  <a:lnTo>
                    <a:pt x="177" y="208"/>
                  </a:lnTo>
                  <a:lnTo>
                    <a:pt x="174" y="236"/>
                  </a:lnTo>
                  <a:lnTo>
                    <a:pt x="174" y="260"/>
                  </a:lnTo>
                  <a:lnTo>
                    <a:pt x="174" y="260"/>
                  </a:lnTo>
                  <a:lnTo>
                    <a:pt x="174" y="287"/>
                  </a:lnTo>
                  <a:lnTo>
                    <a:pt x="177" y="317"/>
                  </a:lnTo>
                  <a:lnTo>
                    <a:pt x="190" y="364"/>
                  </a:lnTo>
                  <a:lnTo>
                    <a:pt x="217" y="408"/>
                  </a:lnTo>
                  <a:lnTo>
                    <a:pt x="252" y="449"/>
                  </a:lnTo>
                  <a:lnTo>
                    <a:pt x="284" y="482"/>
                  </a:lnTo>
                  <a:lnTo>
                    <a:pt x="332" y="503"/>
                  </a:lnTo>
                  <a:lnTo>
                    <a:pt x="378" y="523"/>
                  </a:lnTo>
                  <a:lnTo>
                    <a:pt x="405" y="525"/>
                  </a:lnTo>
                  <a:lnTo>
                    <a:pt x="430" y="525"/>
                  </a:lnTo>
                  <a:lnTo>
                    <a:pt x="430" y="525"/>
                  </a:lnTo>
                  <a:lnTo>
                    <a:pt x="462" y="525"/>
                  </a:lnTo>
                  <a:lnTo>
                    <a:pt x="485" y="523"/>
                  </a:lnTo>
                  <a:lnTo>
                    <a:pt x="533" y="503"/>
                  </a:lnTo>
                  <a:lnTo>
                    <a:pt x="576" y="482"/>
                  </a:lnTo>
                  <a:lnTo>
                    <a:pt x="615" y="449"/>
                  </a:lnTo>
                  <a:lnTo>
                    <a:pt x="649" y="408"/>
                  </a:lnTo>
                  <a:lnTo>
                    <a:pt x="670" y="364"/>
                  </a:lnTo>
                  <a:lnTo>
                    <a:pt x="686" y="317"/>
                  </a:lnTo>
                  <a:lnTo>
                    <a:pt x="692" y="287"/>
                  </a:lnTo>
                  <a:lnTo>
                    <a:pt x="692" y="260"/>
                  </a:lnTo>
                  <a:lnTo>
                    <a:pt x="692" y="260"/>
                  </a:lnTo>
                  <a:lnTo>
                    <a:pt x="692" y="236"/>
                  </a:lnTo>
                  <a:lnTo>
                    <a:pt x="686" y="208"/>
                  </a:lnTo>
                  <a:lnTo>
                    <a:pt x="670" y="159"/>
                  </a:lnTo>
                  <a:lnTo>
                    <a:pt x="649" y="113"/>
                  </a:lnTo>
                  <a:lnTo>
                    <a:pt x="615" y="74"/>
                  </a:lnTo>
                  <a:lnTo>
                    <a:pt x="576" y="42"/>
                  </a:lnTo>
                  <a:lnTo>
                    <a:pt x="533" y="17"/>
                  </a:lnTo>
                  <a:lnTo>
                    <a:pt x="485" y="3"/>
                  </a:lnTo>
                  <a:lnTo>
                    <a:pt x="462" y="0"/>
                  </a:lnTo>
                  <a:lnTo>
                    <a:pt x="430" y="0"/>
                  </a:lnTo>
                  <a:lnTo>
                    <a:pt x="430" y="0"/>
                  </a:lnTo>
                  <a:close/>
                  <a:moveTo>
                    <a:pt x="430" y="460"/>
                  </a:moveTo>
                  <a:lnTo>
                    <a:pt x="430" y="460"/>
                  </a:lnTo>
                  <a:lnTo>
                    <a:pt x="391" y="457"/>
                  </a:lnTo>
                  <a:lnTo>
                    <a:pt x="357" y="443"/>
                  </a:lnTo>
                  <a:lnTo>
                    <a:pt x="325" y="426"/>
                  </a:lnTo>
                  <a:lnTo>
                    <a:pt x="293" y="400"/>
                  </a:lnTo>
                  <a:lnTo>
                    <a:pt x="271" y="375"/>
                  </a:lnTo>
                  <a:lnTo>
                    <a:pt x="252" y="340"/>
                  </a:lnTo>
                  <a:lnTo>
                    <a:pt x="241" y="299"/>
                  </a:lnTo>
                  <a:lnTo>
                    <a:pt x="238" y="260"/>
                  </a:lnTo>
                  <a:lnTo>
                    <a:pt x="238" y="260"/>
                  </a:lnTo>
                  <a:lnTo>
                    <a:pt x="241" y="222"/>
                  </a:lnTo>
                  <a:lnTo>
                    <a:pt x="252" y="187"/>
                  </a:lnTo>
                  <a:lnTo>
                    <a:pt x="271" y="151"/>
                  </a:lnTo>
                  <a:lnTo>
                    <a:pt x="293" y="121"/>
                  </a:lnTo>
                  <a:lnTo>
                    <a:pt x="325" y="99"/>
                  </a:lnTo>
                  <a:lnTo>
                    <a:pt x="357" y="77"/>
                  </a:lnTo>
                  <a:lnTo>
                    <a:pt x="391" y="69"/>
                  </a:lnTo>
                  <a:lnTo>
                    <a:pt x="430" y="63"/>
                  </a:lnTo>
                  <a:lnTo>
                    <a:pt x="430" y="63"/>
                  </a:lnTo>
                  <a:lnTo>
                    <a:pt x="472" y="69"/>
                  </a:lnTo>
                  <a:lnTo>
                    <a:pt x="507" y="77"/>
                  </a:lnTo>
                  <a:lnTo>
                    <a:pt x="542" y="99"/>
                  </a:lnTo>
                  <a:lnTo>
                    <a:pt x="571" y="121"/>
                  </a:lnTo>
                  <a:lnTo>
                    <a:pt x="592" y="151"/>
                  </a:lnTo>
                  <a:lnTo>
                    <a:pt x="609" y="187"/>
                  </a:lnTo>
                  <a:lnTo>
                    <a:pt x="622" y="222"/>
                  </a:lnTo>
                  <a:lnTo>
                    <a:pt x="628" y="260"/>
                  </a:lnTo>
                  <a:lnTo>
                    <a:pt x="628" y="260"/>
                  </a:lnTo>
                  <a:lnTo>
                    <a:pt x="622" y="299"/>
                  </a:lnTo>
                  <a:lnTo>
                    <a:pt x="609" y="340"/>
                  </a:lnTo>
                  <a:lnTo>
                    <a:pt x="592" y="375"/>
                  </a:lnTo>
                  <a:lnTo>
                    <a:pt x="571" y="400"/>
                  </a:lnTo>
                  <a:lnTo>
                    <a:pt x="542" y="426"/>
                  </a:lnTo>
                  <a:lnTo>
                    <a:pt x="507" y="443"/>
                  </a:lnTo>
                  <a:lnTo>
                    <a:pt x="472" y="457"/>
                  </a:lnTo>
                  <a:lnTo>
                    <a:pt x="430" y="460"/>
                  </a:lnTo>
                  <a:lnTo>
                    <a:pt x="430" y="460"/>
                  </a:lnTo>
                  <a:close/>
                  <a:moveTo>
                    <a:pt x="303" y="282"/>
                  </a:moveTo>
                  <a:lnTo>
                    <a:pt x="303" y="282"/>
                  </a:lnTo>
                  <a:lnTo>
                    <a:pt x="293" y="282"/>
                  </a:lnTo>
                  <a:lnTo>
                    <a:pt x="290" y="276"/>
                  </a:lnTo>
                  <a:lnTo>
                    <a:pt x="284" y="268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84" y="230"/>
                  </a:lnTo>
                  <a:lnTo>
                    <a:pt x="293" y="203"/>
                  </a:lnTo>
                  <a:lnTo>
                    <a:pt x="306" y="178"/>
                  </a:lnTo>
                  <a:lnTo>
                    <a:pt x="327" y="157"/>
                  </a:lnTo>
                  <a:lnTo>
                    <a:pt x="348" y="134"/>
                  </a:lnTo>
                  <a:lnTo>
                    <a:pt x="375" y="121"/>
                  </a:lnTo>
                  <a:lnTo>
                    <a:pt x="400" y="113"/>
                  </a:lnTo>
                  <a:lnTo>
                    <a:pt x="430" y="107"/>
                  </a:lnTo>
                  <a:lnTo>
                    <a:pt x="430" y="107"/>
                  </a:lnTo>
                  <a:lnTo>
                    <a:pt x="440" y="113"/>
                  </a:lnTo>
                  <a:lnTo>
                    <a:pt x="448" y="118"/>
                  </a:lnTo>
                  <a:lnTo>
                    <a:pt x="451" y="121"/>
                  </a:lnTo>
                  <a:lnTo>
                    <a:pt x="451" y="129"/>
                  </a:lnTo>
                  <a:lnTo>
                    <a:pt x="451" y="129"/>
                  </a:lnTo>
                  <a:lnTo>
                    <a:pt x="451" y="141"/>
                  </a:lnTo>
                  <a:lnTo>
                    <a:pt x="448" y="148"/>
                  </a:lnTo>
                  <a:lnTo>
                    <a:pt x="440" y="151"/>
                  </a:lnTo>
                  <a:lnTo>
                    <a:pt x="430" y="151"/>
                  </a:lnTo>
                  <a:lnTo>
                    <a:pt x="430" y="151"/>
                  </a:lnTo>
                  <a:lnTo>
                    <a:pt x="407" y="157"/>
                  </a:lnTo>
                  <a:lnTo>
                    <a:pt x="391" y="159"/>
                  </a:lnTo>
                  <a:lnTo>
                    <a:pt x="370" y="173"/>
                  </a:lnTo>
                  <a:lnTo>
                    <a:pt x="357" y="187"/>
                  </a:lnTo>
                  <a:lnTo>
                    <a:pt x="346" y="200"/>
                  </a:lnTo>
                  <a:lnTo>
                    <a:pt x="332" y="222"/>
                  </a:lnTo>
                  <a:lnTo>
                    <a:pt x="327" y="238"/>
                  </a:lnTo>
                  <a:lnTo>
                    <a:pt x="325" y="260"/>
                  </a:lnTo>
                  <a:lnTo>
                    <a:pt x="325" y="260"/>
                  </a:lnTo>
                  <a:lnTo>
                    <a:pt x="325" y="268"/>
                  </a:lnTo>
                  <a:lnTo>
                    <a:pt x="319" y="276"/>
                  </a:lnTo>
                  <a:lnTo>
                    <a:pt x="311" y="282"/>
                  </a:lnTo>
                  <a:lnTo>
                    <a:pt x="303" y="282"/>
                  </a:lnTo>
                  <a:lnTo>
                    <a:pt x="303" y="282"/>
                  </a:lnTo>
                  <a:close/>
                  <a:moveTo>
                    <a:pt x="263" y="517"/>
                  </a:moveTo>
                  <a:lnTo>
                    <a:pt x="102" y="687"/>
                  </a:lnTo>
                  <a:lnTo>
                    <a:pt x="102" y="687"/>
                  </a:lnTo>
                  <a:lnTo>
                    <a:pt x="80" y="700"/>
                  </a:lnTo>
                  <a:lnTo>
                    <a:pt x="58" y="706"/>
                  </a:lnTo>
                  <a:lnTo>
                    <a:pt x="58" y="706"/>
                  </a:lnTo>
                  <a:lnTo>
                    <a:pt x="37" y="700"/>
                  </a:lnTo>
                  <a:lnTo>
                    <a:pt x="16" y="687"/>
                  </a:lnTo>
                  <a:lnTo>
                    <a:pt x="16" y="687"/>
                  </a:lnTo>
                  <a:lnTo>
                    <a:pt x="3" y="664"/>
                  </a:lnTo>
                  <a:lnTo>
                    <a:pt x="0" y="643"/>
                  </a:lnTo>
                  <a:lnTo>
                    <a:pt x="3" y="621"/>
                  </a:lnTo>
                  <a:lnTo>
                    <a:pt x="16" y="599"/>
                  </a:lnTo>
                  <a:lnTo>
                    <a:pt x="183" y="430"/>
                  </a:lnTo>
                  <a:lnTo>
                    <a:pt x="183" y="430"/>
                  </a:lnTo>
                  <a:lnTo>
                    <a:pt x="199" y="457"/>
                  </a:lnTo>
                  <a:lnTo>
                    <a:pt x="217" y="479"/>
                  </a:lnTo>
                  <a:lnTo>
                    <a:pt x="241" y="500"/>
                  </a:lnTo>
                  <a:lnTo>
                    <a:pt x="263" y="517"/>
                  </a:lnTo>
                  <a:lnTo>
                    <a:pt x="263" y="5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007034" y="3571700"/>
            <a:ext cx="4169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Proceso</a:t>
            </a:r>
            <a:r>
              <a:rPr lang="en-US" sz="2400" b="1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24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transformación</a:t>
            </a:r>
            <a:endParaRPr lang="en-US" sz="2400" b="1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5045" y="1405037"/>
            <a:ext cx="164164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Estrategia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Organizacional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35045" y="5655711"/>
            <a:ext cx="1452955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Profundizar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Diseñar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97204" y="1405037"/>
            <a:ext cx="1539223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Diagnosticar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comprender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98739" y="5655711"/>
            <a:ext cx="1337687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Desarrollar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6401" y="1361587"/>
            <a:ext cx="3251200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Diagnóstico organizacional general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Encuadre estratégico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Modelo de Negocio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Código de valores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Competencias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Estructura</a:t>
            </a:r>
            <a:r>
              <a:rPr lang="en-US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Organizacional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Leadership Review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Evaluación de Desempeño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Feedback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múltiple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Auditoría de proceso de Gestión de Clima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Informe de Correlación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6401" y="4067793"/>
            <a:ext cx="325120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Benchmark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Report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Culture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Audit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Validación de Focos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Action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Planning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Reunión de acompañamiento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Informe de Profundización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Planes de Acción Efectivos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23944" y="1362654"/>
            <a:ext cx="3251200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Trust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Index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Focus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Evaluación 360º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Entrevistas individuales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Pulso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Módulos de investigación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Diagnóstico cultura organizacional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Informe de resultados Culture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Audit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Informe comparativo de Mejores Prácticas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Evaluación de implementación de políticas y prácticas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Devolución de Culture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Audit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23943" y="4055413"/>
            <a:ext cx="3563257" cy="21236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Journey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Reunión de seguimiento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 Creando Culturas de Confianza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Coaching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 Enlace Cultural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Desarrollo de Políticas y Prácticas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Charla: Rol del Líder en la Gestión de Clima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Paradigmas para la Transformación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Talleres por temática – Reconocimiento, Beneficios, Gap Generacional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Talleres por público – Mujeres,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Millenials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|</a:t>
            </a:r>
            <a:r>
              <a:rPr lang="en-US" dirty="0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r>
              <a:rPr lang="en-US" spc="13" dirty="0">
                <a:solidFill>
                  <a:schemeClr val="tx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51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932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6" y="1112315"/>
            <a:ext cx="6749143" cy="1369628"/>
          </a:xfrm>
        </p:spPr>
        <p:txBody>
          <a:bodyPr>
            <a:normAutofit/>
          </a:bodyPr>
          <a:lstStyle/>
          <a:p>
            <a:pPr algn="l"/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Material Anexo</a:t>
            </a:r>
            <a:endParaRPr lang="es-A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289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-3" y="14512"/>
            <a:ext cx="12192001" cy="6858001"/>
            <a:chOff x="766118" y="-226561"/>
            <a:chExt cx="12192001" cy="685800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43" t="11950" r="21749" b="55083"/>
            <a:stretch/>
          </p:blipFill>
          <p:spPr bwMode="auto">
            <a:xfrm>
              <a:off x="766118" y="-226561"/>
              <a:ext cx="12192001" cy="6858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9464" y="2276513"/>
              <a:ext cx="1791215" cy="228600"/>
            </a:xfrm>
            <a:prstGeom prst="rect">
              <a:avLst/>
            </a:prstGeom>
          </p:spPr>
        </p:pic>
      </p:grpSp>
      <p:sp>
        <p:nvSpPr>
          <p:cNvPr id="20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baseline="30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¿Cómo se interpretan los datos?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18" name="3 Imagen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Anexo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7206" y="2193459"/>
            <a:ext cx="2224216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de encuestados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>
            <a:off x="3651422" y="2308875"/>
            <a:ext cx="1168743" cy="70059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118" y="3247636"/>
            <a:ext cx="1182126" cy="3627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948244" y="3428999"/>
            <a:ext cx="259493" cy="25807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16311" y="1772044"/>
            <a:ext cx="1507524" cy="315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24" idx="3"/>
          </p:cNvCxnSpPr>
          <p:nvPr/>
        </p:nvCxnSpPr>
        <p:spPr>
          <a:xfrm>
            <a:off x="4323835" y="1929679"/>
            <a:ext cx="496330" cy="157635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402667" y="2547809"/>
            <a:ext cx="1507524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en números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/>
          <p:cNvCxnSpPr>
            <a:stCxn id="27" idx="1"/>
          </p:cNvCxnSpPr>
          <p:nvPr/>
        </p:nvCxnSpPr>
        <p:spPr>
          <a:xfrm flipH="1">
            <a:off x="9479691" y="2778642"/>
            <a:ext cx="922976" cy="239156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78063" y="4735769"/>
            <a:ext cx="959708" cy="5211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en porcentajes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10599323" y="3134669"/>
            <a:ext cx="145504" cy="3723331"/>
          </a:xfrm>
          <a:prstGeom prst="rightBrace">
            <a:avLst>
              <a:gd name="adj1" fmla="val 93257"/>
              <a:gd name="adj2" fmla="val 50204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ight Brace 30"/>
          <p:cNvSpPr/>
          <p:nvPr/>
        </p:nvSpPr>
        <p:spPr>
          <a:xfrm rot="16200000">
            <a:off x="7546708" y="-920388"/>
            <a:ext cx="83365" cy="5384863"/>
          </a:xfrm>
          <a:prstGeom prst="rightBrace">
            <a:avLst>
              <a:gd name="adj1" fmla="val 53070"/>
              <a:gd name="adj2" fmla="val 50178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78791" y="1373553"/>
            <a:ext cx="1219198" cy="2592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Demografías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344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4" r="11525" b="34977"/>
          <a:stretch/>
        </p:blipFill>
        <p:spPr>
          <a:xfrm>
            <a:off x="1" y="552450"/>
            <a:ext cx="12192000" cy="6305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Listado de Comentarios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8" name="3 Imagen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Anexo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399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 txBox="1">
            <a:spLocks/>
          </p:cNvSpPr>
          <p:nvPr/>
        </p:nvSpPr>
        <p:spPr>
          <a:xfrm>
            <a:off x="3456559" y="4651257"/>
            <a:ext cx="8380592" cy="4137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ctr" defTabSz="228600" rtl="0" eaLnBrk="1" fontAlgn="base" latinLnBrk="0" hangingPunct="1">
              <a:lnSpc>
                <a:spcPct val="100000"/>
              </a:lnSpc>
              <a:spcBef>
                <a:spcPts val="325"/>
              </a:spcBef>
              <a:spcAft>
                <a:spcPts val="707"/>
              </a:spcAft>
              <a:buClrTx/>
              <a:buSzTx/>
              <a:buFontTx/>
              <a:buNone/>
              <a:tabLst/>
              <a:defRPr sz="2400" b="0" i="1" kern="1200">
                <a:solidFill>
                  <a:schemeClr val="bg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4pPr>
            <a:lvl5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Av. Callao 1046, Piso 2º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(C1023AAQ) Ciudad de Buenos Aires – Argentina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Tel./Fax: (54-11) 5235-5066 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ar_informacion@greatplacetowork.com</a:t>
            </a:r>
          </a:p>
          <a:p>
            <a:pPr algn="r">
              <a:defRPr/>
            </a:pPr>
            <a:r>
              <a:rPr lang="en-US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ctangle 12"/>
          <p:cNvSpPr/>
          <p:nvPr/>
        </p:nvSpPr>
        <p:spPr>
          <a:xfrm>
            <a:off x="3048896" y="4109850"/>
            <a:ext cx="8870144" cy="506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228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greatplacetowork.com.ar </a:t>
            </a:r>
          </a:p>
        </p:txBody>
      </p:sp>
      <p:pic>
        <p:nvPicPr>
          <p:cNvPr id="6" name="1 Imagen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22" y="528357"/>
            <a:ext cx="238125" cy="238125"/>
          </a:xfrm>
          <a:prstGeom prst="rect">
            <a:avLst/>
          </a:prstGeom>
        </p:spPr>
      </p:pic>
      <p:pic>
        <p:nvPicPr>
          <p:cNvPr id="7" name="4 Imagen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66" y="535421"/>
            <a:ext cx="272098" cy="221214"/>
          </a:xfrm>
          <a:prstGeom prst="rect">
            <a:avLst/>
          </a:prstGeom>
        </p:spPr>
      </p:pic>
      <p:pic>
        <p:nvPicPr>
          <p:cNvPr id="8" name="5 Imagen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6" y="536778"/>
            <a:ext cx="650081" cy="23696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 dirty="0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537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9 Rectángulo"/>
          <p:cNvSpPr/>
          <p:nvPr/>
        </p:nvSpPr>
        <p:spPr>
          <a:xfrm>
            <a:off x="-1587" y="1420157"/>
            <a:ext cx="12192000" cy="486082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933314" y="1517697"/>
            <a:ext cx="46373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98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r>
              <a:rPr lang="es-ES" sz="3000" dirty="0">
                <a:latin typeface="Arial" panose="020B0604020202020204" pitchFamily="34" charset="0"/>
                <a:cs typeface="Arial" panose="020B0604020202020204" pitchFamily="34" charset="0"/>
              </a:rPr>
              <a:t> 2016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295421" y="1454150"/>
            <a:ext cx="4321363" cy="4546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18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  <a:p>
            <a:pPr>
              <a:lnSpc>
                <a:spcPct val="10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Cada año Great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Place to Work®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selecciona a Las Mejores Empresas para Trabajar en más de 45 países alrededor del mundo a través de  un riguroso proceso de evaluación y análisis de las opiniones de los empleados y de la cultura organizacional.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b="1" dirty="0">
                <a:solidFill>
                  <a:srgbClr val="2376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 2016</a:t>
            </a:r>
          </a:p>
          <a:p>
            <a:pPr>
              <a:lnSpc>
                <a:spcPct val="10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El Mercado abarca la totalidad de las empresas que utilizaron la metodología de Great Place to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Work®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durante el período 2015-2016 para medir su clima organizacional sin haber alcanzado los estándares de excelencia del Instituto.</a:t>
            </a:r>
          </a:p>
          <a:p>
            <a:pPr>
              <a:lnSpc>
                <a:spcPct val="100000"/>
              </a:lnSpc>
            </a:pPr>
            <a:endParaRPr lang="es-A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9787060" y="5438812"/>
            <a:ext cx="1446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p:sp>
        <p:nvSpPr>
          <p:cNvPr id="6" name="14 CuadroTexto"/>
          <p:cNvSpPr txBox="1"/>
          <p:nvPr/>
        </p:nvSpPr>
        <p:spPr>
          <a:xfrm>
            <a:off x="4911433" y="1731251"/>
            <a:ext cx="314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de empresas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571720" y="1420157"/>
            <a:ext cx="1159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</a:t>
            </a:r>
          </a:p>
        </p:txBody>
      </p:sp>
      <p:sp>
        <p:nvSpPr>
          <p:cNvPr id="8" name="16 CuadroTexto"/>
          <p:cNvSpPr txBox="1"/>
          <p:nvPr/>
        </p:nvSpPr>
        <p:spPr>
          <a:xfrm>
            <a:off x="5506242" y="4152403"/>
            <a:ext cx="171494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Colaboradores Encuestados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950136" y="3826588"/>
            <a:ext cx="531967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500" dirty="0">
                <a:solidFill>
                  <a:srgbClr val="FFC000"/>
                </a:solidFill>
                <a:latin typeface="Memphis LT Std Medium" pitchFamily="18" charset="0"/>
              </a:rPr>
              <a:t>58.300</a:t>
            </a:r>
            <a:endParaRPr lang="es-AR" sz="11500" dirty="0">
              <a:solidFill>
                <a:srgbClr val="005E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755724" y="4660913"/>
            <a:ext cx="4154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55.000</a:t>
            </a:r>
          </a:p>
        </p:txBody>
      </p:sp>
      <p:sp>
        <p:nvSpPr>
          <p:cNvPr id="11" name="19 CuadroTexto"/>
          <p:cNvSpPr txBox="1"/>
          <p:nvPr/>
        </p:nvSpPr>
        <p:spPr>
          <a:xfrm>
            <a:off x="7353300" y="5602577"/>
            <a:ext cx="130717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Nivel de confianza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635070" y="5438812"/>
            <a:ext cx="1940858" cy="76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p:sp>
        <p:nvSpPr>
          <p:cNvPr id="13" name="21 CuadroTexto"/>
          <p:cNvSpPr txBox="1"/>
          <p:nvPr/>
        </p:nvSpPr>
        <p:spPr>
          <a:xfrm>
            <a:off x="4838711" y="5577821"/>
            <a:ext cx="133506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 de error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157521" y="5516824"/>
            <a:ext cx="158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+/- 1,79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159813" y="5819318"/>
            <a:ext cx="158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+/- 3,80</a:t>
            </a:r>
          </a:p>
        </p:txBody>
      </p:sp>
      <p:sp>
        <p:nvSpPr>
          <p:cNvPr id="16" name="24 CuadroTexto"/>
          <p:cNvSpPr txBox="1"/>
          <p:nvPr/>
        </p:nvSpPr>
        <p:spPr>
          <a:xfrm>
            <a:off x="8018362" y="1765123"/>
            <a:ext cx="330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Tasa de respuesta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129381" y="1967515"/>
            <a:ext cx="2682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80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76%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9097941" y="3018322"/>
            <a:ext cx="2682958" cy="132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80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</a:p>
        </p:txBody>
      </p:sp>
    </p:spTree>
    <p:extLst>
      <p:ext uri="{BB962C8B-B14F-4D97-AF65-F5344CB8AC3E}">
        <p14:creationId xmlns:p14="http://schemas.microsoft.com/office/powerpoint/2010/main" val="2705835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Ranking 2016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028" y="996635"/>
            <a:ext cx="9366488" cy="552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45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Más de 1000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7" name="Table 14"/>
          <p:cNvGraphicFramePr>
            <a:graphicFrameLocks noGrp="1"/>
          </p:cNvGraphicFramePr>
          <p:nvPr>
            <p:extLst/>
          </p:nvPr>
        </p:nvGraphicFramePr>
        <p:xfrm>
          <a:off x="365761" y="1316107"/>
          <a:ext cx="11454936" cy="4541944"/>
        </p:xfrm>
        <a:graphic>
          <a:graphicData uri="http://schemas.openxmlformats.org/drawingml/2006/table">
            <a:tbl>
              <a:tblPr/>
              <a:tblGrid>
                <a:gridCol w="10319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959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415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854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354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Santander Río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Tarjeta Naranja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Banco Galicia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Mercado Libre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Proveedor de servicios de 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Sodimac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Atento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 de </a:t>
                      </a:r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call</a:t>
                      </a:r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center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BBVA Francés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Tienda por departamentos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Química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83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251 a 1000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81382"/>
              </p:ext>
            </p:extLst>
          </p:nvPr>
        </p:nvGraphicFramePr>
        <p:xfrm>
          <a:off x="407988" y="1130558"/>
          <a:ext cx="11438312" cy="5262798"/>
        </p:xfrm>
        <a:graphic>
          <a:graphicData uri="http://schemas.openxmlformats.org/drawingml/2006/table">
            <a:tbl>
              <a:tblPr/>
              <a:tblGrid>
                <a:gridCol w="10304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6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487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1523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805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DHL Express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Transporte de mercancías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Natura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Cosmética y Perfumería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Productos de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 Johnson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Productos de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Galicia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CMR 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–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GlaxoSmithKline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Farmacéutica//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Shopping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Cencosud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Comercio minorista -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Accor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Hoteles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Sinteplast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Pinturas industriales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Blaisten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Quintiles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Baufest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–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 –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Transporte y procesamiento de gas natural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Johnson &amp; Johnson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Cuidado de la Salud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32930880"/>
                  </a:ext>
                </a:extLst>
              </a:tr>
              <a:tr h="40598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Consejo Profesional de Ciencias Económicas de CABA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Empresa sin fines de lucro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9224894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Cresud</a:t>
                      </a:r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Agricultura, Silvicultura y Pesca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67823746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07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PTW Primary Palette">
      <a:dk1>
        <a:srgbClr val="292B30"/>
      </a:dk1>
      <a:lt1>
        <a:sysClr val="window" lastClr="FFFFFF"/>
      </a:lt1>
      <a:dk2>
        <a:srgbClr val="50545E"/>
      </a:dk2>
      <a:lt2>
        <a:srgbClr val="FFFFFF"/>
      </a:lt2>
      <a:accent1>
        <a:srgbClr val="BD1933"/>
      </a:accent1>
      <a:accent2>
        <a:srgbClr val="005EBC"/>
      </a:accent2>
      <a:accent3>
        <a:srgbClr val="00B2A5"/>
      </a:accent3>
      <a:accent4>
        <a:srgbClr val="FDB515"/>
      </a:accent4>
      <a:accent5>
        <a:srgbClr val="7EDD45"/>
      </a:accent5>
      <a:accent6>
        <a:srgbClr val="54003E"/>
      </a:accent6>
      <a:hlink>
        <a:srgbClr val="EA3D26"/>
      </a:hlink>
      <a:folHlink>
        <a:srgbClr val="005373"/>
      </a:folHlink>
    </a:clrScheme>
    <a:fontScheme name="GPTW Brand">
      <a:majorFont>
        <a:latin typeface="Graphik Medium"/>
        <a:ea typeface=""/>
        <a:cs typeface=""/>
      </a:majorFont>
      <a:minorFont>
        <a:latin typeface="Graphik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i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EF8366E45C974F8835CD88E1DEA092" ma:contentTypeVersion="3" ma:contentTypeDescription="Create a new document." ma:contentTypeScope="" ma:versionID="0018a4fc777ec2bad0bf4ec715ed3cdf">
  <xsd:schema xmlns:xsd="http://www.w3.org/2001/XMLSchema" xmlns:xs="http://www.w3.org/2001/XMLSchema" xmlns:p="http://schemas.microsoft.com/office/2006/metadata/properties" xmlns:ns2="143724ae-02bb-44b6-b7f4-f1cf7859454f" targetNamespace="http://schemas.microsoft.com/office/2006/metadata/properties" ma:root="true" ma:fieldsID="e8016942a61a42db6830573e44d9ab0c" ns2:_="">
    <xsd:import namespace="143724ae-02bb-44b6-b7f4-f1cf7859454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3724ae-02bb-44b6-b7f4-f1cf785945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3C8507-C170-4137-9167-FA27A3679DBC}">
  <ds:schemaRefs>
    <ds:schemaRef ds:uri="http://purl.org/dc/terms/"/>
    <ds:schemaRef ds:uri="http://schemas.microsoft.com/office/infopath/2007/PartnerControls"/>
    <ds:schemaRef ds:uri="143724ae-02bb-44b6-b7f4-f1cf7859454f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570C80A-88C1-4824-AB2E-83FF29FECF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3724ae-02bb-44b6-b7f4-f1cf785945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274D44-8FB1-49E1-8FA5-B3A6286956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4226</TotalTime>
  <Words>3870</Words>
  <Application>Microsoft Office PowerPoint</Application>
  <PresentationFormat>Panorámica</PresentationFormat>
  <Paragraphs>776</Paragraphs>
  <Slides>55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71" baseType="lpstr">
      <vt:lpstr>ＭＳ Ｐゴシック</vt:lpstr>
      <vt:lpstr>Arial</vt:lpstr>
      <vt:lpstr>Calibri</vt:lpstr>
      <vt:lpstr>Graphik Light</vt:lpstr>
      <vt:lpstr>Graphik Medium</vt:lpstr>
      <vt:lpstr>Graphik Medium (Headings)</vt:lpstr>
      <vt:lpstr>Helvetica</vt:lpstr>
      <vt:lpstr>HelveticaNeueLT Std</vt:lpstr>
      <vt:lpstr>HelveticaNeueLT Std ExtBlk Cn</vt:lpstr>
      <vt:lpstr>HelveticaNeueLT Std Lt</vt:lpstr>
      <vt:lpstr>HelveticaNeueLT Std Thin</vt:lpstr>
      <vt:lpstr>Memphis LT Std Medium</vt:lpstr>
      <vt:lpstr>Times New Roman</vt:lpstr>
      <vt:lpstr>Whitney Book</vt:lpstr>
      <vt:lpstr>ヒラギノ角ゴ ProN W3</vt:lpstr>
      <vt:lpstr>Office Theme</vt:lpstr>
      <vt:lpstr>Informe de Resultados Trust Index©</vt:lpstr>
      <vt:lpstr>Contenido</vt:lpstr>
      <vt:lpstr>Objetivos del Informe</vt:lpstr>
      <vt:lpstr>Benchmark</vt:lpstr>
      <vt:lpstr>Presentación de resultados</vt:lpstr>
      <vt:lpstr>Características del benchmark 2016</vt:lpstr>
      <vt:lpstr>Ranking 2016</vt:lpstr>
      <vt:lpstr>Categoría: Más de 1000 empleados</vt:lpstr>
      <vt:lpstr>Categoría: 251 a 1000 empleados</vt:lpstr>
      <vt:lpstr>Categoría: Hasta 250 empleados</vt:lpstr>
      <vt:lpstr>Características del Benchmark</vt:lpstr>
      <vt:lpstr>Características del Benchmark</vt:lpstr>
      <vt:lpstr>Características del Benchmark</vt:lpstr>
      <vt:lpstr>Características del Benchmark</vt:lpstr>
      <vt:lpstr>Resultados  Trust Index©</vt:lpstr>
      <vt:lpstr>Fuentes de Información</vt:lpstr>
      <vt:lpstr>Trust Index©: Metodología utilizada</vt:lpstr>
      <vt:lpstr>Ficha técnica</vt:lpstr>
      <vt:lpstr>Titulo</vt:lpstr>
      <vt:lpstr>Informe de Resultados Trust Index©</vt:lpstr>
      <vt:lpstr>Indicadores Globales</vt:lpstr>
      <vt:lpstr>Evolución XXXX- XXXX</vt:lpstr>
      <vt:lpstr>Resultados por Dimensiones</vt:lpstr>
      <vt:lpstr>Evolución XXXX- XXXX</vt:lpstr>
      <vt:lpstr>220 Comentarios  Temas más recurrentes </vt:lpstr>
      <vt:lpstr>240 Comentarios  Temas más recurrentes </vt:lpstr>
      <vt:lpstr>Informe de Resultados Trust Index©</vt:lpstr>
      <vt:lpstr>Resultados Confianza - Dimensión Credibilidad</vt:lpstr>
      <vt:lpstr>Resultados por sentencia - Dimensión Credibilidad</vt:lpstr>
      <vt:lpstr>Resultados Confianza - Dimensión Respeto</vt:lpstr>
      <vt:lpstr>Resultados por sentencia - Dimensión Respeto</vt:lpstr>
      <vt:lpstr>Resultados Confianza - Dimensión Imparcialidad</vt:lpstr>
      <vt:lpstr>Resultados por sentencia - Dimensión Imparcialidad</vt:lpstr>
      <vt:lpstr>Resultados Dimensión - Orgullo</vt:lpstr>
      <vt:lpstr>Resultados por sentencia - Dimensión Orgullo</vt:lpstr>
      <vt:lpstr>Resultados Dimensión - Camaradería</vt:lpstr>
      <vt:lpstr>Resultados por sentencia - Dimensión Camaradería</vt:lpstr>
      <vt:lpstr>Síntesis de dimensiones y sub-dimensiones</vt:lpstr>
      <vt:lpstr>Síntesis de dimensiones y sub-dimensiones</vt:lpstr>
      <vt:lpstr>Informe de Resultados Trust Index©</vt:lpstr>
      <vt:lpstr>Fortalezas Confianza</vt:lpstr>
      <vt:lpstr>Oportunidades de Mejora Confianza</vt:lpstr>
      <vt:lpstr>Informe de Resultados Trust Index©</vt:lpstr>
      <vt:lpstr>Resultados por Cargo</vt:lpstr>
      <vt:lpstr>Presentación de PowerPoint</vt:lpstr>
      <vt:lpstr>Titulo</vt:lpstr>
      <vt:lpstr>Presentación de resultados</vt:lpstr>
      <vt:lpstr>Proceso de Transformación</vt:lpstr>
      <vt:lpstr>Modelo</vt:lpstr>
      <vt:lpstr>Abordaje</vt:lpstr>
      <vt:lpstr>Servicios al cliente</vt:lpstr>
      <vt:lpstr>Material Anexo</vt:lpstr>
      <vt:lpstr>Trust Index© : ¿Cómo se interpretan los datos?</vt:lpstr>
      <vt:lpstr>Listado de Comentarios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Yani Chu-Richardson</dc:creator>
  <cp:lastModifiedBy>Usuario</cp:lastModifiedBy>
  <cp:revision>268</cp:revision>
  <dcterms:created xsi:type="dcterms:W3CDTF">2017-01-21T00:26:16Z</dcterms:created>
  <dcterms:modified xsi:type="dcterms:W3CDTF">2017-08-16T19:15:16Z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0x0101009FEF8366E45C974F8835CD88E1DEA092</vt:lpwstr>
  </property>
</Properties>
</file>